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Atliekų rūšiavimas ir atliekų tvarkymas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577" y="160008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>
                <a:latin typeface="+mj-lt"/>
              </a:rPr>
              <a:t>Atliekų rūšiavimas ir tvarkymas</a:t>
            </a:r>
          </a:p>
          <a:p>
            <a:r>
              <a:rPr lang="lt-LT" sz="2800" dirty="0">
                <a:latin typeface="+mj-lt"/>
              </a:rPr>
              <a:t>Maisto tvarkymo įmonėse (kepyklose, konditerijos cechuose) netinkamas atliekų tvarkymas yra vienas pagrindinių taršos šaltinių. Geros higienos praktikos taisyklės nustato griežtą tvarką, kad atliekos netaptų mikrobų veisimosi vieta ar netrauktų kenkėjų.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922" y="1188579"/>
            <a:ext cx="3284235" cy="34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5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346" y="764656"/>
            <a:ext cx="106211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Atliekų rūšiavimo ir tvarkymo reikalavimai pagal GHP</a:t>
            </a:r>
          </a:p>
          <a:p>
            <a:r>
              <a:rPr lang="lt-LT" sz="2800" dirty="0"/>
              <a:t>Pagrindiniai GHP principai reikalauja, kad atliekos būtų pašalinamos iš patalpų, kur tvarkomas maistas, kiek įmanoma greičiau, kad būtų išvengta jų kaupimosi ir kryžminės taršos.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Talpyklų ženklinimas:</a:t>
            </a:r>
            <a:r>
              <a:rPr lang="lt-LT" sz="2800" dirty="0"/>
              <a:t> Visos atliekų talpyklos turi būti aiškiai paženklintos (pvz., „Atliekos“, „Šalutiniai gyvūniniai produktai“), kad nebūtų supainiotos su žaliavų indais.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Konstrukcija:</a:t>
            </a:r>
            <a:r>
              <a:rPr lang="lt-LT" sz="2800" dirty="0"/>
              <a:t> Talpyklos turi būti pagamintos iš nepralaidžių, neabsorbuojančių medžiagų, lengvai plaunamos ir dezinfekuojamos. Jos privalo būti sandariai uždaromos.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Valdymas:</a:t>
            </a:r>
            <a:r>
              <a:rPr lang="lt-LT" sz="2800" dirty="0"/>
              <a:t> Gamybos zonoje esančios šiukšliadėžės turėtų būti atidaromos kojiniu pedalu, kad darbuotojas rankomis neliestų dangčio.</a:t>
            </a:r>
          </a:p>
        </p:txBody>
      </p:sp>
    </p:spTree>
    <p:extLst>
      <p:ext uri="{BB962C8B-B14F-4D97-AF65-F5344CB8AC3E}">
        <p14:creationId xmlns:p14="http://schemas.microsoft.com/office/powerpoint/2010/main" val="307146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977" y="613091"/>
            <a:ext cx="6676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Buitinių, maisto ir kitų atliekų rūšiavimas</a:t>
            </a:r>
          </a:p>
          <a:p>
            <a:r>
              <a:rPr lang="lt-LT" sz="2800" dirty="0"/>
              <a:t>Atliekos kepyklose skirstomos į kelias pagrindines grupes:</a:t>
            </a:r>
          </a:p>
          <a:p>
            <a:r>
              <a:rPr lang="lt-LT" sz="2800" b="1" dirty="0"/>
              <a:t>A. Maisto atliekos (biologiškai skaidžios):</a:t>
            </a:r>
            <a:endParaRPr lang="lt-L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Tai tešlos likučiai, netinkami naudoti įdarai, brokuoti gaminiai.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Šios atliekos turi būti renkamos į specialius konteinerius. Jei jos priskiriamos šalutiniams gyvūniniams produktams (pvz., įdarai su mėsa ar kiaušiniais), joms taikomi dar griežtesni apskaitos reikalavimai.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269" y="2023330"/>
            <a:ext cx="3594955" cy="35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7" y="575663"/>
            <a:ext cx="106826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600" b="1" dirty="0"/>
              <a:t>B. Buitinės atliekos:</a:t>
            </a:r>
            <a:endParaRPr lang="lt-LT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600" dirty="0"/>
              <a:t>Atliekos iš darbuotojų poilsio kambarių, biurų ar sanitarinių mazgų. Jos jokiu būdu neturi patekti į gamybinę zoną.</a:t>
            </a:r>
          </a:p>
          <a:p>
            <a:r>
              <a:rPr lang="lt-LT" sz="2600" b="1" dirty="0"/>
              <a:t>C. Pakuočių ir antrinės žaliavos (rūšiavimas):</a:t>
            </a:r>
            <a:endParaRPr lang="lt-LT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600" b="1" dirty="0"/>
              <a:t>Popierius ir kartonas:</a:t>
            </a:r>
            <a:r>
              <a:rPr lang="lt-LT" sz="2600" dirty="0"/>
              <a:t> Miltai dažnai pristatomi popieriniuose maišuose, kiti ingredientai – kartoninėse dėžėse. Šios atliekos turi būti presuojamos arba sulankstomos ir laikomos sausai.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600" b="1" dirty="0"/>
              <a:t>Plastikas ir metalas:</a:t>
            </a:r>
            <a:r>
              <a:rPr lang="lt-LT" sz="2600" dirty="0"/>
              <a:t> Aliejaus talpos, ingredientų pakuotės, plėvelės.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600" b="1" dirty="0"/>
              <a:t>Stiklas:</a:t>
            </a:r>
            <a:r>
              <a:rPr lang="lt-LT" sz="2600" dirty="0"/>
              <a:t> Jei naudojama tara iš stiklo (retai pasitaiko kepyklose dėl saugumo), ji rūšiuojama atskirai.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708" y="4734891"/>
            <a:ext cx="111926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600" b="1" dirty="0"/>
              <a:t>D. Pavojingos atliekos:</a:t>
            </a:r>
            <a:endParaRPr lang="lt-LT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600" dirty="0"/>
              <a:t>Panaudotos liuminescencinės lempos, baterijos, pasibaigusio galiojimo dezinfekcinės priemonės. Jos laikomos atskirai ir perduodamos specializuotoms įmonėms.</a:t>
            </a:r>
          </a:p>
        </p:txBody>
      </p:sp>
    </p:spTree>
    <p:extLst>
      <p:ext uri="{BB962C8B-B14F-4D97-AF65-F5344CB8AC3E}">
        <p14:creationId xmlns:p14="http://schemas.microsoft.com/office/powerpoint/2010/main" val="219018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146" y="857099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Atliekų saugojimas ir išvežimas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Saugojimo vieta:</a:t>
            </a:r>
            <a:r>
              <a:rPr lang="lt-LT" sz="2800" dirty="0"/>
              <a:t> Lauke esantys konteineriai turi stovėti ant kieto pagrindo (betono ar asfalto), atokiau nuo žaliavų priėmimo durų.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Higiena:</a:t>
            </a:r>
            <a:r>
              <a:rPr lang="lt-LT" sz="2800" dirty="0"/>
              <a:t> Konteinerių aikštelės turi būti švarios, kad netaptų graužikų ar vabzdžių traukos centru.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Dažnumas:</a:t>
            </a:r>
            <a:r>
              <a:rPr lang="lt-LT" sz="2800" dirty="0"/>
              <a:t> Atliekos turi būti išvežamos reguliariai, neleidžiant joms pūti ar perpildyti konteinerių.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46" y="2171908"/>
            <a:ext cx="4214470" cy="28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371" y="755405"/>
            <a:ext cx="6611814" cy="49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2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387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Atliekų rūšiavimas ir atliekų tvarkymas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Atliekų rūšiavimas ir atliekų tvarkymas</dc:title>
  <dc:creator>mokinys</dc:creator>
  <cp:lastModifiedBy>mokinys</cp:lastModifiedBy>
  <cp:revision>3</cp:revision>
  <dcterms:created xsi:type="dcterms:W3CDTF">2026-01-05T12:39:56Z</dcterms:created>
  <dcterms:modified xsi:type="dcterms:W3CDTF">2026-01-19T13:01:40Z</dcterms:modified>
</cp:coreProperties>
</file>