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1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157" d="100"/>
          <a:sy n="157" d="100"/>
        </p:scale>
        <p:origin x="-221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ntraštė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t-LT" dirty="0" smtClean="0"/>
              <a:t>Duonos pakavimas ir fasavimas</a:t>
            </a:r>
            <a:endParaRPr lang="lt-LT" dirty="0"/>
          </a:p>
        </p:txBody>
      </p:sp>
      <p:sp>
        <p:nvSpPr>
          <p:cNvPr id="5" name="Paantraštė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t-LT" dirty="0"/>
          </a:p>
        </p:txBody>
      </p:sp>
      <p:pic>
        <p:nvPicPr>
          <p:cNvPr id="6" name="Paveikslėlis 5" descr="81srHgMJOoL._AC_UF894,1000_QL80_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2959" y="3299216"/>
            <a:ext cx="2817148" cy="273521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Dažniausios pakavimo medžiagos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Duonos gaminiams naudojamas plastikas, popierius, kartonas ir kombinuotos pakuotės.</a:t>
            </a:r>
          </a:p>
        </p:txBody>
      </p:sp>
      <p:pic>
        <p:nvPicPr>
          <p:cNvPr id="4" name="Paveikslėlis 3" descr="714HeVBkkKL._AC_UF894,1000_QL80_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325" y="3530164"/>
            <a:ext cx="4082062" cy="2351523"/>
          </a:xfrm>
          <a:prstGeom prst="rect">
            <a:avLst/>
          </a:prstGeom>
        </p:spPr>
      </p:pic>
      <p:pic>
        <p:nvPicPr>
          <p:cNvPr id="5" name="Paveikslėlis 4" descr="71YcJwlvjb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6058" y="3259442"/>
            <a:ext cx="3204942" cy="320494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Plastikinės pakuotės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Polietileno arba polipropileno maišeliai apsaugo nuo drėgmės praradimo.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Popierinės pakuotės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Popieriniai maišeliai dažnai naudojami kepyklose, nes leidžia duonai kvėpuoti.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Kombinuotos pakuotės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Popieriaus ir plastiko deriniai leidžia geriau išlaikyti šviežumą.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Transportavimo tara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Duona kepyklose transportuojama specialiose dėžėse arba lentynose.</a:t>
            </a:r>
          </a:p>
        </p:txBody>
      </p:sp>
      <p:pic>
        <p:nvPicPr>
          <p:cNvPr id="4" name="Paveikslėlis 3" descr="Fiksavima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564" y="3518321"/>
            <a:ext cx="3812510" cy="2789041"/>
          </a:xfrm>
          <a:prstGeom prst="rect">
            <a:avLst/>
          </a:prstGeom>
        </p:spPr>
      </p:pic>
      <p:pic>
        <p:nvPicPr>
          <p:cNvPr id="5" name="Paveikslėlis 4" descr="Fiksavima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31883" y="3025870"/>
            <a:ext cx="3063004" cy="3100293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Taros rūšys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plastikinės duonos dėžės</a:t>
            </a:r>
          </a:p>
          <a:p>
            <a:r>
              <a:t>• kartoninės dėžės</a:t>
            </a:r>
          </a:p>
          <a:p>
            <a:r>
              <a:t>• metalinės lentynos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Reikalavimai tarai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Tara turi būti švari, tvirta, lengvai plaunama ir skirta maisto produktams.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Kas yra fasavimas?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Fasavimas – duonos padalijimas ir paruošimas pardavimui tam tikromis porcijomis.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Fasavimo tikslai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patogumas vartotojui</a:t>
            </a:r>
          </a:p>
          <a:p>
            <a:r>
              <a:t>• vienodas svoris</a:t>
            </a:r>
          </a:p>
          <a:p>
            <a:r>
              <a:t>• patogus pardavimas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Fasavimo reikalavimai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Fasuojant būtina laikytis higienos ir naudoti tinkamas pakavimo medžiagas.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Reikalavimai ruginės, ruginės–kvietinės duonos gaminių pakavimo medžiagoms, tarai ir fasavimui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Informacija ant pakuotės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produkto pavadinimas</a:t>
            </a:r>
          </a:p>
          <a:p>
            <a:r>
              <a:t>• sudėtis</a:t>
            </a:r>
          </a:p>
          <a:p>
            <a:r>
              <a:t>• pagaminimo data</a:t>
            </a:r>
          </a:p>
          <a:p>
            <a:r>
              <a:t>• galiojimo terminas</a:t>
            </a:r>
          </a:p>
          <a:p>
            <a:r>
              <a:t>• gamintojas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Duonos fasavimo būdai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Duona gali būti fasuojama visa, supjaustyta arba porcijomis.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Automatinis fasavimas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Didelėse kepyklose naudojamos automatinės pjaustymo ir pakavimo linijos.</a:t>
            </a:r>
          </a:p>
        </p:txBody>
      </p:sp>
      <p:pic>
        <p:nvPicPr>
          <p:cNvPr id="4" name="Paveikslėlis 3" descr="Hartmann_slicing_and_packaging_line_0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2579" y="2743199"/>
            <a:ext cx="5074617" cy="3805963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Rankinis pakavimas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Mažose kepyklose duona dažnai pakuojama rankiniu būdu.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Pakavimo įtaka kokybei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Tinkamas pakavimas padeda ilgiau išlaikyti duonos minkštumą ir aromatą.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Geros higienos praktika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Darbuotojai turi laikytis higienos, o pakavimo patalpos turi būti švarios.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Išvados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Tinkamas fasavimas ir pakavimas užtikrina duonos gaminių saugą, kokybę ir patogų pateikimą vartotojui.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Pamokos tikslai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Suprasti duonos pakavimo reikalavimus, fasavimo principus ir naudojamus pakavimo būdus kepyklose.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Kas yra duonos pakavimas?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Duonos pakavimas – procesas, kurio metu iškepti gaminiai apsaugomi ir paruošiami transportavimui bei pardavimui.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Kodėl duona pakuojama?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Apsauga nuo užteršimo</a:t>
            </a:r>
          </a:p>
          <a:p>
            <a:r>
              <a:t>• Apsauga nuo išdžiūvimo</a:t>
            </a:r>
          </a:p>
          <a:p>
            <a:r>
              <a:t>• Patogus transportavimas</a:t>
            </a:r>
          </a:p>
          <a:p>
            <a:r>
              <a:t>• Ilgesnis galiojimo laikas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Teisinis reglamentavimas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Duonos pakavimui taikomi Lietuvos higienos normų ir ES reglamentų reikalavimai.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Svarbiausi teisės aktai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HN 16:2011 – medžiagos besiliečiančios su maistu</a:t>
            </a:r>
          </a:p>
          <a:p>
            <a:r>
              <a:t>• HN 15:2021 – maisto higiena</a:t>
            </a:r>
          </a:p>
          <a:p>
            <a:r>
              <a:t>• ES reglamentas 1935/2004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Pakavimo medžiagų saugumas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Pakavimo medžiagos turi būti saugios, neskleisti kvapo ir nekeisti produkto sudėties.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Pakavimo medžiagų savybės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atsparumas drėgmei</a:t>
            </a:r>
          </a:p>
          <a:p>
            <a:r>
              <a:t>• mechaninis tvirtumas</a:t>
            </a:r>
          </a:p>
          <a:p>
            <a:r>
              <a:t>• higieniškumas</a:t>
            </a:r>
          </a:p>
          <a:p>
            <a:r>
              <a:t>• tinkamumas kontaktui su maistu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358</Words>
  <Application>Microsoft Macintosh PowerPoint</Application>
  <PresentationFormat>Demonstracija ekrane (4:3)</PresentationFormat>
  <Paragraphs>67</Paragraphs>
  <Slides>26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Skaidrių pavadinimai</vt:lpstr>
      </vt:variant>
      <vt:variant>
        <vt:i4>26</vt:i4>
      </vt:variant>
    </vt:vector>
  </HeadingPairs>
  <TitlesOfParts>
    <vt:vector size="27" baseType="lpstr">
      <vt:lpstr>Office Theme</vt:lpstr>
      <vt:lpstr>Duonos pakavimas ir fasavimas</vt:lpstr>
      <vt:lpstr>Tema</vt:lpstr>
      <vt:lpstr>Pamokos tikslai</vt:lpstr>
      <vt:lpstr>Kas yra duonos pakavimas?</vt:lpstr>
      <vt:lpstr>Kodėl duona pakuojama?</vt:lpstr>
      <vt:lpstr>Teisinis reglamentavimas</vt:lpstr>
      <vt:lpstr>Svarbiausi teisės aktai</vt:lpstr>
      <vt:lpstr>Pakavimo medžiagų saugumas</vt:lpstr>
      <vt:lpstr>Pakavimo medžiagų savybės</vt:lpstr>
      <vt:lpstr>Dažniausios pakavimo medžiagos</vt:lpstr>
      <vt:lpstr>Plastikinės pakuotės</vt:lpstr>
      <vt:lpstr>Popierinės pakuotės</vt:lpstr>
      <vt:lpstr>Kombinuotos pakuotės</vt:lpstr>
      <vt:lpstr>Transportavimo tara</vt:lpstr>
      <vt:lpstr>Taros rūšys</vt:lpstr>
      <vt:lpstr>Reikalavimai tarai</vt:lpstr>
      <vt:lpstr>Kas yra fasavimas?</vt:lpstr>
      <vt:lpstr>Fasavimo tikslai</vt:lpstr>
      <vt:lpstr>Fasavimo reikalavimai</vt:lpstr>
      <vt:lpstr>Informacija ant pakuotės</vt:lpstr>
      <vt:lpstr>Duonos fasavimo būdai</vt:lpstr>
      <vt:lpstr>Automatinis fasavimas</vt:lpstr>
      <vt:lpstr>Rankinis pakavimas</vt:lpstr>
      <vt:lpstr>Pakavimo įtaka kokybei</vt:lpstr>
      <vt:lpstr>Geros higienos praktika</vt:lpstr>
      <vt:lpstr>Išvados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Duonos pakavimas ir fasavimas</dc:title>
  <dc:creator>Geforce_GTX</dc:creator>
  <dc:description>generated using python-pptx</dc:description>
  <cp:lastModifiedBy>Geforce_GTX</cp:lastModifiedBy>
  <cp:revision>2</cp:revision>
  <dcterms:created xsi:type="dcterms:W3CDTF">2013-01-27T09:14:16Z</dcterms:created>
  <dcterms:modified xsi:type="dcterms:W3CDTF">2026-03-07T17:45:37Z</dcterms:modified>
</cp:coreProperties>
</file>