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3200" b="1" dirty="0"/>
              <a:t>Duonos ir pyrago gaminių žaliavų paruošimo </a:t>
            </a:r>
            <a:r>
              <a:rPr lang="lt-LT" sz="3200" b="1" dirty="0" smtClean="0"/>
              <a:t>įrenginiai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5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637" y="544931"/>
            <a:ext cx="104481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/>
              <a:t>Duonos ir pyrago gaminių žaliavų paruošimo įrenginiai</a:t>
            </a:r>
          </a:p>
          <a:p>
            <a:r>
              <a:rPr lang="lt-LT" sz="2800" b="1" dirty="0" smtClean="0"/>
              <a:t>Pagrindinės </a:t>
            </a:r>
            <a:r>
              <a:rPr lang="lt-LT" sz="2800" b="1" dirty="0"/>
              <a:t>įrenginių grupės</a:t>
            </a:r>
          </a:p>
          <a:p>
            <a:r>
              <a:rPr lang="lt-LT" sz="2800" b="1" dirty="0"/>
              <a:t>Miltų sijojimo ir transportavimo įranga:</a:t>
            </a:r>
            <a:r>
              <a:rPr lang="lt-LT" sz="2800" dirty="0"/>
              <a:t> Sijotuvai, magnetiniai separatoriai (pašalinti priemaišoms) ir pneumatiniai siurbliai miltams paduoti.</a:t>
            </a:r>
          </a:p>
          <a:p>
            <a:r>
              <a:rPr lang="lt-LT" sz="2800" b="1" dirty="0"/>
              <a:t>Dozavimo sistemos:</a:t>
            </a:r>
            <a:r>
              <a:rPr lang="lt-LT" sz="2800" dirty="0"/>
              <a:t> Automatinės svarstyklės ir dozatoriai biriems produktams (miltams, cukrui) bei skysčiams (vandeniui, aliejui, mielių tirpalui).</a:t>
            </a:r>
          </a:p>
          <a:p>
            <a:r>
              <a:rPr lang="lt-LT" sz="2800" b="1" dirty="0"/>
              <a:t>Vandens paruošimo įrenginiai:</a:t>
            </a:r>
            <a:r>
              <a:rPr lang="lt-LT" sz="2800" dirty="0"/>
              <a:t> Maišytuvai-dozatoriai, kurie užtikrina tikslią vandens temperatūrą ir kiekį, būtiną tešlos technologiniam procesui.</a:t>
            </a:r>
          </a:p>
          <a:p>
            <a:r>
              <a:rPr lang="lt-LT" sz="2800" b="1" dirty="0"/>
              <a:t>Pagalbinių žaliavų ruošimo įranga:</a:t>
            </a:r>
            <a:r>
              <a:rPr lang="lt-LT" sz="2800" dirty="0"/>
              <a:t> Tirpiklių maišyklės druskai ar cukrui, riebalų lydymo katilai, mielių auginimo ar aktyvavimo talpos.</a:t>
            </a:r>
          </a:p>
          <a:p>
            <a:pPr>
              <a:buFont typeface="Arial" panose="020B0604020202020204" pitchFamily="34" charset="0"/>
              <a:buChar char="•"/>
            </a:pP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12891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8169" y="896542"/>
            <a:ext cx="101902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/>
              <a:t>Įrenginių paruošimas eksploatavimui</a:t>
            </a:r>
          </a:p>
          <a:p>
            <a:r>
              <a:rPr lang="lt-LT" sz="2800" dirty="0"/>
              <a:t>Prieš įjungiant bet kurį įrenginį, privaloma atlikti šiuos žingsnius: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Vizualinė apžiūra:</a:t>
            </a:r>
            <a:r>
              <a:rPr lang="lt-LT" sz="2800" dirty="0"/>
              <a:t> Patikrinama, ar įrenginys švarus, ar jame nėra pašalinių daiktų (įrankių, šluosčių), likusių po valymo.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Sanitarinis būklės vertinimas:</a:t>
            </a:r>
            <a:r>
              <a:rPr lang="lt-LT" sz="2800" dirty="0"/>
              <a:t> Įsitikinama, kad visos dalys, besiliečiančios su maistu, yra sausos ir dezinfekuotos.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Saugos elementų patikra:</a:t>
            </a:r>
            <a:r>
              <a:rPr lang="lt-LT" sz="2800" dirty="0"/>
              <a:t> Tikrinama, ar sumontuoti visi apsauginiai gaubtai, ar veikia avarinio sustabdymo mygtukai.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Elektros jungtys:</a:t>
            </a:r>
            <a:r>
              <a:rPr lang="lt-LT" sz="2800" dirty="0"/>
              <a:t> Patikrinama, ar laidai nepažeisti, ar kištukai sausi.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Bandomasis paleidimas:</a:t>
            </a:r>
            <a:r>
              <a:rPr lang="lt-LT" sz="2800" dirty="0"/>
              <a:t> Įrenginys įjungiamas „tuščia eiga“ (be žaliavų), siekiant įsitikinti, kad nėra pašalinių garsų, vibracijos ar dūmų kvapo.</a:t>
            </a:r>
          </a:p>
        </p:txBody>
      </p:sp>
    </p:spTree>
    <p:extLst>
      <p:ext uri="{BB962C8B-B14F-4D97-AF65-F5344CB8AC3E}">
        <p14:creationId xmlns:p14="http://schemas.microsoft.com/office/powerpoint/2010/main" val="166017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346" y="1067950"/>
            <a:ext cx="108057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 smtClean="0"/>
              <a:t>Įrenginių </a:t>
            </a:r>
            <a:r>
              <a:rPr lang="lt-LT" sz="2400" b="1" dirty="0"/>
              <a:t>eksploatavimo </a:t>
            </a:r>
            <a:r>
              <a:rPr lang="lt-LT" sz="2400" b="1" dirty="0" smtClean="0"/>
              <a:t>reikalavimai</a:t>
            </a:r>
            <a:endParaRPr lang="en-US" sz="2400" b="1" dirty="0" smtClean="0"/>
          </a:p>
          <a:p>
            <a:endParaRPr lang="lt-LT" sz="2400" b="1" dirty="0"/>
          </a:p>
          <a:p>
            <a:r>
              <a:rPr lang="lt-LT" sz="2400" dirty="0"/>
              <a:t>Eksploatacijos metu privaloma laikytis gamintojo instrukcijų ir darbo saugos taisyklių: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Darbo režimų laikymasis:</a:t>
            </a:r>
            <a:r>
              <a:rPr lang="lt-LT" sz="2400" dirty="0"/>
              <a:t> Negalima viršyti nustatytos maksimalios įkrovos (pvz., neperpildyti sijotuvo bunkerio).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Draudimai darbo metu:</a:t>
            </a:r>
            <a:endParaRPr lang="lt-LT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dirty="0"/>
              <a:t>Draudžiama kišti rankas prie judančių dalių (pvz., sijojimo mechanizmų) įrenginiui veikiant.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dirty="0"/>
              <a:t>Draudžiama valyti ar remontuoti įrenginį, kai jis įjungtas į elektros tinklą.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Higienos palaikymas:</a:t>
            </a:r>
            <a:r>
              <a:rPr lang="lt-LT" sz="2400" dirty="0"/>
              <a:t> Jei darbo metu žaliavos išbyra ant įrenginio korpuso, jas reikia nedelsiant nuvalyti sausu būdu (šepečiu), kad nesikauptų dulkės.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Triukšmas ir vibracija:</a:t>
            </a:r>
            <a:r>
              <a:rPr lang="lt-LT" sz="2400" dirty="0"/>
              <a:t> Pastebėjus neįprastus pokyčius, darbas stabdomas ir kviečiamas techninės priežiūros specialistas.</a:t>
            </a:r>
          </a:p>
        </p:txBody>
      </p:sp>
    </p:spTree>
    <p:extLst>
      <p:ext uri="{BB962C8B-B14F-4D97-AF65-F5344CB8AC3E}">
        <p14:creationId xmlns:p14="http://schemas.microsoft.com/office/powerpoint/2010/main" val="368098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6783" y="821931"/>
            <a:ext cx="73005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/>
              <a:t>Darbų pabaiga ir </a:t>
            </a:r>
            <a:r>
              <a:rPr lang="lt-LT" sz="3200" b="1" dirty="0" smtClean="0"/>
              <a:t>priežiūra</a:t>
            </a:r>
            <a:endParaRPr lang="en-US" sz="3200" b="1" dirty="0" smtClean="0"/>
          </a:p>
          <a:p>
            <a:endParaRPr lang="lt-LT" sz="3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3200" b="1" dirty="0"/>
              <a:t>Atjungimas:</a:t>
            </a:r>
            <a:r>
              <a:rPr lang="lt-LT" sz="3200" dirty="0"/>
              <a:t> Po darbo įrenginiai išjungiami iš elektros tinklo.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3200" b="1" dirty="0"/>
              <a:t>Valymas:</a:t>
            </a:r>
            <a:r>
              <a:rPr lang="lt-LT" sz="3200" dirty="0"/>
              <a:t> Atliekamas pagal patvirtintą valymo grafiką. Birių produktų įrenginiai (sijotuvai) valomi sausai (šepečiais, dulkių siurbliais).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3200" b="1" dirty="0"/>
              <a:t>Dokumentavimas:</a:t>
            </a:r>
            <a:r>
              <a:rPr lang="lt-LT" sz="3200" dirty="0"/>
              <a:t> Jei pastebėti gedimai, jie fiksuojami įrenginių priežiūros žurnale.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150" y="2044211"/>
            <a:ext cx="2592335" cy="32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2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3693" y="1202259"/>
            <a:ext cx="72126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dirty="0"/>
              <a:t>Jei įrenginys sugedo, ant jo privaloma pakabinti įspėjamąjį ženklą </a:t>
            </a:r>
            <a:r>
              <a:rPr lang="lt-LT" sz="3600" b="1" dirty="0"/>
              <a:t>„NEJUNGTI – GEDIMAS“</a:t>
            </a:r>
            <a:r>
              <a:rPr lang="lt-LT" sz="3600" dirty="0"/>
              <a:t>, o maitinimo jungiklį, jei įmanoma, užrakinti, kad kitas darbuotojas netyčia jo neįjungtų remonto metu.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315" y="2093800"/>
            <a:ext cx="2661139" cy="33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0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398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Duonos ir pyrago gaminių žaliavų paruošimo įrenginiai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Duonos ir pyrago gaminių žaliavų paruošimo įrenginiai </dc:title>
  <dc:creator>mokinys</dc:creator>
  <cp:lastModifiedBy>mokinys</cp:lastModifiedBy>
  <cp:revision>2</cp:revision>
  <dcterms:created xsi:type="dcterms:W3CDTF">2026-01-05T13:02:55Z</dcterms:created>
  <dcterms:modified xsi:type="dcterms:W3CDTF">2026-01-19T13:43:42Z</dcterms:modified>
</cp:coreProperties>
</file>