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5" r:id="rId4"/>
    <p:sldId id="266" r:id="rId5"/>
    <p:sldId id="267" r:id="rId6"/>
    <p:sldId id="259" r:id="rId7"/>
    <p:sldId id="271" r:id="rId8"/>
    <p:sldId id="272" r:id="rId9"/>
    <p:sldId id="276" r:id="rId10"/>
    <p:sldId id="262" r:id="rId11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108" autoAdjust="0"/>
  </p:normalViewPr>
  <p:slideViewPr>
    <p:cSldViewPr>
      <p:cViewPr varScale="1">
        <p:scale>
          <a:sx n="69" d="100"/>
          <a:sy n="69" d="100"/>
        </p:scale>
        <p:origin x="18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E7FADCF-8407-4271-AF56-DABB8D09E876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87EDAA2-DB93-4464-8107-D0C9920289EC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mages.search.yahoo.com/images/view;_ylt=AwrB8paIc6FYSGAAH.OWnIlQ;_ylu=X3oDMTI5OXBiZDk2BHNlYwNmcC10aHVtYnMEc2xrA2ltZwRvaWQDNWI0M2RiMThkN2FkNTRkYjdmYjNkN2M2NmNiOTQ3MTIEZ3BvcwM1BGl0A2Jpbmc-?.origin=&amp;back=https://images.search.yahoo.com/yhs/search?p%3DSumustiniu%2BDuona%26fr%3Dyhs-Lkry-SF01%26hsimp%3Dyhs-SF01%26hspart%3DLkry%26tab%3Dorganic%26ri%3D2&amp;w=380&amp;h=206&amp;imgurl=voverys.lt/out/pictures/generated/product/1/380_340_100/skrudinamoji-sumustiniu-duona-toste-500-g.jpg&amp;rurl=http://voverys.lt/Duonos-gaminiai-ir-konditerija/Duona-batonas/Skrudinamoji-sumustiniu-duona-TOSTE-500-g.html&amp;size=43.1KB&amp;name=skrudinamoji-%3cb%3esumustiniu-duona%3c/b%3e-toste-500-g.jpg&amp;p=Sumustiniu+Duona&amp;oid=5b43db18d7ad54db7fb3d7c66cb94712&amp;fr2=&amp;fr=yhs-Lkry-SF01&amp;tt=skrudinamoji-%3cb%3esumustiniu-duona%3c/b%3e-toste-500-g.jpg&amp;b=0&amp;ni=21&amp;no=5&amp;ts=&amp;tab=organic&amp;sigr=13dvi25e0&amp;sigb=13q0qrm22&amp;sigi=135l3ffhv&amp;sigt=11k21a94n&amp;sign=11k21a94n&amp;.crumb=ugIB7v/Nxnt&amp;fr=yhs-Lkry-SF01&amp;hsimp=yhs-SF01&amp;hspart=Lkry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skonis.co.uk/image/cache/data/8/Saldyta%20duona/DSC_0199-500x500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2143116"/>
            <a:ext cx="7772400" cy="1071570"/>
          </a:xfrm>
        </p:spPr>
        <p:txBody>
          <a:bodyPr/>
          <a:lstStyle/>
          <a:p>
            <a:pPr algn="ctr"/>
            <a:r>
              <a:rPr lang="lt-LT" dirty="0" smtClean="0"/>
              <a:t>FORMINĖ DUONA</a:t>
            </a:r>
            <a:endParaRPr lang="lt-LT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lt-LT" dirty="0"/>
          </a:p>
        </p:txBody>
      </p:sp>
      <p:pic>
        <p:nvPicPr>
          <p:cNvPr id="1026" name="Picture 2" descr="sušokti ir ypatingi, namuose kepti duonos gaminiai – gardi &lt;b&gt;duona&lt;/b&gt;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286256"/>
            <a:ext cx="5357830" cy="1905000"/>
          </a:xfrm>
          <a:prstGeom prst="rect">
            <a:avLst/>
          </a:prstGeom>
          <a:noFill/>
        </p:spPr>
      </p:pic>
      <p:pic>
        <p:nvPicPr>
          <p:cNvPr id="1028" name="Picture 4" descr="https://tse1.mm.bing.net/th?id=OIP.Md97ba5082ac547c205eb2df077cfc3fdo0&amp;pid=15.1&amp;P=0&amp;w=176&amp;h=1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714356"/>
            <a:ext cx="5143536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14356"/>
            <a:ext cx="8072494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400" b="1" dirty="0" smtClean="0"/>
              <a:t>Kaip gaminti</a:t>
            </a:r>
          </a:p>
          <a:p>
            <a:r>
              <a:rPr lang="lt-LT" sz="2400" dirty="0" smtClean="0"/>
              <a:t>1. Kambario temperatūros mieles ištrinkite su druska ir cukrumi, supilkite kūno temperatūros kefyrą arba rūgpienį.</a:t>
            </a:r>
          </a:p>
          <a:p>
            <a:r>
              <a:rPr lang="lt-LT" sz="2400" dirty="0" smtClean="0"/>
              <a:t>2. Įmaišykite sėmenis ir saulėgrąžas, aliejų ir rupius miltus. Išminkykite vientisą tešlą, uždenkite rankšluosčiu ir palikite pusvalandžiui, kad pakiltų.</a:t>
            </a:r>
          </a:p>
          <a:p>
            <a:r>
              <a:rPr lang="lt-LT" sz="2400" dirty="0" smtClean="0"/>
              <a:t>3. Tešlą padalykite per pusę, sukrėskite į dvi pusantro litro talpos keksų formas ir apibarstykite pasirinktomis sėklomis.</a:t>
            </a:r>
          </a:p>
          <a:p>
            <a:r>
              <a:rPr lang="lt-LT" sz="2400" dirty="0" smtClean="0"/>
              <a:t>4. Įdėkite į šaltą orkaitę ir nustatę 175 laipsnius kepkite 40–60 minučių. Jei duonos pluta pernelyg paruduos, uždenkite folija. Ar iškepė, patikrinkite degtuku.</a:t>
            </a:r>
          </a:p>
          <a:p>
            <a:endParaRPr lang="lt-LT" sz="2400" dirty="0"/>
          </a:p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pPr algn="ctr"/>
            <a:r>
              <a:rPr lang="lt-LT" sz="3200" dirty="0" smtClean="0"/>
              <a:t>SKANAUS</a:t>
            </a:r>
            <a:endParaRPr lang="lt-LT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928662" y="2714620"/>
            <a:ext cx="7215238" cy="135732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lt-LT" dirty="0" smtClean="0"/>
              <a:t>Duona žmogaus mityboje užima labai svarbią vietą.Tai vienas iš svarbiausių maisto produktų, patenkinantis daugumą organizmo energijos poreikių.</a:t>
            </a:r>
            <a:endParaRPr lang="lt-LT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285860"/>
            <a:ext cx="7215238" cy="120032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lt-LT" b="1" dirty="0" smtClean="0"/>
              <a:t>Duona</a:t>
            </a:r>
            <a:r>
              <a:rPr lang="lt-LT" dirty="0" smtClean="0"/>
              <a:t> –  kepinys iš  ruginių, kvietinių, kvietruginių, miltų arba jų mišinių ir (arba) kitų grūdų produktų tešlos, kuri maišoma, formuojama, purinama ir kildinama mielėmis ir pieno rūgšties bakterijomis, o jos ruošinys kepamas.</a:t>
            </a:r>
            <a:endParaRPr lang="lt-LT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429132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 smtClean="0"/>
              <a:t>Ruginėje ir kvietinėje duonoje yra 5-10 proc. baltymų, 1,5-2 proc. riebalų, 35-60 proc. krakmolo, 0,1-0,4 proc. skaidulinių medžiagų, vitaminų (B grupės, E, PP), mineralinių medžiagų (fosforo, kalcio, magnio, kalio, geležies, mangano), 30-40 proc. vandens. Duonos paros norma yra apie 300 g.</a:t>
            </a:r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714356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 smtClean="0"/>
              <a:t>Ruginė, kvietinė juoda ir balta duona bei kiti kepiniai iš grūdų – neatskiriama mūsų kasdienės virtuvės dalis. </a:t>
            </a:r>
          </a:p>
          <a:p>
            <a:endParaRPr lang="lt-LT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500174"/>
            <a:ext cx="6929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Lietuvoje duonos pasirinkimas itin platus</a:t>
            </a:r>
            <a:r>
              <a:rPr lang="lt-LT" dirty="0" smtClean="0"/>
              <a:t>.Ji kepama pramoniniu būdu kepyklose,kepyklėlėse ar namuose.</a:t>
            </a:r>
            <a:endParaRPr lang="lt-LT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428868"/>
            <a:ext cx="7429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 smtClean="0"/>
              <a:t>Išrauginta ruginė ar kvietinė tešla minkoma, formuojami kepalai (padinė duona) arba dedama į formas. </a:t>
            </a:r>
          </a:p>
          <a:p>
            <a:endParaRPr lang="lt-LT" dirty="0" smtClean="0"/>
          </a:p>
          <a:p>
            <a:r>
              <a:rPr lang="lt-LT" sz="2000" dirty="0" smtClean="0"/>
              <a:t>Forminė duona</a:t>
            </a:r>
            <a:r>
              <a:rPr lang="lt-LT" dirty="0" smtClean="0"/>
              <a:t>-formoje kepta duona.</a:t>
            </a:r>
          </a:p>
          <a:p>
            <a:endParaRPr lang="lt-LT" dirty="0" smtClean="0"/>
          </a:p>
          <a:p>
            <a:r>
              <a:rPr lang="lt-LT" dirty="0" smtClean="0"/>
              <a:t>Dažniausia tai- taisyklingo stačiakampio formos duona, kepama specialiose  formose .</a:t>
            </a:r>
            <a:endParaRPr lang="lt-LT" dirty="0"/>
          </a:p>
        </p:txBody>
      </p:sp>
      <p:pic>
        <p:nvPicPr>
          <p:cNvPr id="56322" name="Picture 2" descr="https://tse2.mm.bing.net/th?id=OIP.M0891194b5123fdd9cbd2ca7e6b4d4c78o0&amp;pid=15.1&amp;P=0&amp;w=229&amp;h=1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643446"/>
            <a:ext cx="2181225" cy="1638300"/>
          </a:xfrm>
          <a:prstGeom prst="rect">
            <a:avLst/>
          </a:prstGeom>
          <a:noFill/>
        </p:spPr>
      </p:pic>
      <p:pic>
        <p:nvPicPr>
          <p:cNvPr id="56324" name="Picture 4" descr="https://tse3.mm.bing.net/th?id=OIP.OLnmvzhiXd16SiVB7goDVwEsDI&amp;pid=15.1&amp;P=0&amp;w=272&amp;h=1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4429132"/>
            <a:ext cx="2590800" cy="1733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071678"/>
            <a:ext cx="47863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dirty="0" smtClean="0"/>
              <a:t>Forminės duonos tešla dedama į specialias metalines formas.Kad tešla nepriliptų,formos patepamos aliejumi.Dabar jau yra formų,kurių nereikia tepti.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3857628"/>
            <a:ext cx="46434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dirty="0" smtClean="0"/>
              <a:t>Formose tešla kyla ilgiau negu ant pado,nes formų sienelės neleidžia tešlai plėstis į šalis.</a:t>
            </a:r>
          </a:p>
          <a:p>
            <a:pPr algn="ctr"/>
            <a:r>
              <a:rPr lang="lt-LT" dirty="0" smtClean="0"/>
              <a:t>Forminė duona iškepa lėčiau nei padinė duona.</a:t>
            </a:r>
            <a:endParaRPr lang="lt-LT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071546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dirty="0" smtClean="0"/>
              <a:t>Nuo gaminio kepimo būdo priklauso duonos tešlos formavimo būdas.</a:t>
            </a:r>
          </a:p>
          <a:p>
            <a:endParaRPr lang="lt-LT" dirty="0"/>
          </a:p>
        </p:txBody>
      </p:sp>
      <p:pic>
        <p:nvPicPr>
          <p:cNvPr id="60418" name="Picture 2" descr="https://tse3.mm.bing.net/th?id=OIP.G4VxmF7ZlhxdKvnjVZanoQDsEs&amp;pid=15.1&amp;P=0&amp;w=300&amp;h=3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857232"/>
            <a:ext cx="2390776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857232"/>
            <a:ext cx="6858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/>
              <a:t>Duonos rūšis priklauso ir nuo to,iš kokių žaliavų ji pagaminta.</a:t>
            </a:r>
          </a:p>
          <a:p>
            <a:r>
              <a:rPr lang="lt-LT" b="1" dirty="0" smtClean="0"/>
              <a:t>Parduotuvėse gausus ir įvairus forminės duonos pasirinkimas.</a:t>
            </a:r>
          </a:p>
          <a:p>
            <a:r>
              <a:rPr lang="lt-LT" b="1" dirty="0" smtClean="0"/>
              <a:t>Galima rinktis tamsią,šviesią ar baltą forminę duoną:</a:t>
            </a:r>
            <a:endParaRPr lang="lt-LT" dirty="0"/>
          </a:p>
        </p:txBody>
      </p:sp>
      <p:pic>
        <p:nvPicPr>
          <p:cNvPr id="61444" name="Picture 4" descr="https://tse1.mm.bing.net/th?id=OIP.5ygi0QV24yjWR-xOaVWWIwEsEs&amp;pid=15.1&amp;P=0&amp;w=300&amp;h=3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643182"/>
            <a:ext cx="2928958" cy="3309914"/>
          </a:xfrm>
          <a:prstGeom prst="rect">
            <a:avLst/>
          </a:prstGeom>
          <a:noFill/>
        </p:spPr>
      </p:pic>
      <p:pic>
        <p:nvPicPr>
          <p:cNvPr id="61446" name="Picture 6" descr="https://tse1.mm.bing.net/th?id=OIP.M4e54d98a7f256264b5d9195b8a2eccbco0&amp;pid=15.1&amp;H=111&amp;W=16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643314"/>
            <a:ext cx="3071834" cy="2171699"/>
          </a:xfrm>
          <a:prstGeom prst="rect">
            <a:avLst/>
          </a:prstGeom>
          <a:noFill/>
        </p:spPr>
      </p:pic>
      <p:pic>
        <p:nvPicPr>
          <p:cNvPr id="61448" name="Picture 8" descr="Juoda duona 500g &quot;Jorė&quot; (Dark bread frozen from Lithuania)">
            <a:hlinkClick r:id="rId4" tooltip="Juoda duona 500g &quot;Jorė&quot; (Dark bread frozen from Lithuania)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496" y="4143380"/>
            <a:ext cx="1928808" cy="1500198"/>
          </a:xfrm>
          <a:prstGeom prst="rect">
            <a:avLst/>
          </a:prstGeom>
          <a:noFill/>
        </p:spPr>
      </p:pic>
      <p:pic>
        <p:nvPicPr>
          <p:cNvPr id="61452" name="Picture 12" descr="https://tse4.mm.bing.net/th?id=OIP.1zuWfRsGs6brwdNiEwCouQEsCi&amp;pid=15.1&amp;H=86&amp;W=160&amp;P=0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2571744"/>
            <a:ext cx="1771654" cy="1143008"/>
          </a:xfrm>
          <a:prstGeom prst="rect">
            <a:avLst/>
          </a:prstGeom>
          <a:noFill/>
        </p:spPr>
      </p:pic>
      <p:pic>
        <p:nvPicPr>
          <p:cNvPr id="11" name="Picture 2" descr="PUSRYCIU-RUGINE-DUONA-SKRUDINIMUI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43240" y="2928934"/>
            <a:ext cx="1643074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65250" y="1820863"/>
            <a:ext cx="7778750" cy="1828800"/>
          </a:xfrm>
        </p:spPr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r>
              <a:rPr lang="fi-FI" dirty="0" smtClean="0"/>
              <a:t>,</a:t>
            </a:r>
            <a:endParaRPr lang="lt-LT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14356"/>
            <a:ext cx="71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 smtClean="0"/>
              <a:t>Duonos gaminiai dažnai praturtinami ne tik įvairiomis sėklomis ar neskaldytais grūdais, bet ir, pavyzdžiui, džiovintais vaisiais, uogomis, riešutais.</a:t>
            </a:r>
            <a:endParaRPr lang="lt-LT" dirty="0"/>
          </a:p>
        </p:txBody>
      </p:sp>
      <p:pic>
        <p:nvPicPr>
          <p:cNvPr id="53250" name="Picture 2" descr="https://tse4.mm.bing.net/th?id=OIP.tWjH5eW76EqIew1RD-juuAEsEs&amp;pid=15.1&amp;H=160&amp;W=16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357430"/>
            <a:ext cx="2500330" cy="1643074"/>
          </a:xfrm>
          <a:prstGeom prst="rect">
            <a:avLst/>
          </a:prstGeom>
          <a:noFill/>
        </p:spPr>
      </p:pic>
      <p:pic>
        <p:nvPicPr>
          <p:cNvPr id="53252" name="Picture 4" descr="555-9eda15ae7f4f31d8a68a88f3d1ecd5d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357562"/>
            <a:ext cx="2714625" cy="1809751"/>
          </a:xfrm>
          <a:prstGeom prst="rect">
            <a:avLst/>
          </a:prstGeom>
          <a:noFill/>
        </p:spPr>
      </p:pic>
      <p:pic>
        <p:nvPicPr>
          <p:cNvPr id="53256" name="Picture 8" descr="http://www.food-depot.us/images/products/_thumb/0411949836-vilniaus-duona-urtes-7-grain-bread.jpg?0312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357430"/>
            <a:ext cx="1771650" cy="1771651"/>
          </a:xfrm>
          <a:prstGeom prst="rect">
            <a:avLst/>
          </a:prstGeom>
          <a:noFill/>
        </p:spPr>
      </p:pic>
      <p:pic>
        <p:nvPicPr>
          <p:cNvPr id="53258" name="Picture 10" descr="http://www.pzinios.lt/var/ezwebin_site/storage/images/media/images/20100205_duona/45713-1-lit-LT/20100205_duon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4429132"/>
            <a:ext cx="2714643" cy="1571636"/>
          </a:xfrm>
          <a:prstGeom prst="rect">
            <a:avLst/>
          </a:prstGeom>
          <a:noFill/>
        </p:spPr>
      </p:pic>
      <p:pic>
        <p:nvPicPr>
          <p:cNvPr id="10" name="Picture 6" descr="http://www.food-depot.us/images/products/_thumb/9765278973-vilniaus-duona-urtes-grainy-bread-with-sunflower-seeds.jpg?03123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3306" y="3929066"/>
            <a:ext cx="2143140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642918"/>
            <a:ext cx="77867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/>
              <a:t>Forminės duonos galima išsikepti ir namuose.</a:t>
            </a:r>
          </a:p>
          <a:p>
            <a:endParaRPr lang="lt-LT" b="1" dirty="0" smtClean="0"/>
          </a:p>
          <a:p>
            <a:r>
              <a:rPr lang="lt-LT" sz="2400" b="1" dirty="0" smtClean="0"/>
              <a:t>Senamadiška </a:t>
            </a:r>
            <a:r>
              <a:rPr lang="lt-LT" sz="2400" b="1" dirty="0"/>
              <a:t>balta duona </a:t>
            </a:r>
          </a:p>
        </p:txBody>
      </p:sp>
      <p:pic>
        <p:nvPicPr>
          <p:cNvPr id="69634" name="Picture 2" descr="http://4.bp.blogspot.com/_DtvauqWRkdU/TFHEUjiK_XI/AAAAAAAABG4/9dAc4EWqfGY/s576/1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000240"/>
            <a:ext cx="3771888" cy="37909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0100" y="2285992"/>
            <a:ext cx="36433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 smtClean="0"/>
              <a:t>30 ml. šilto vandens</a:t>
            </a:r>
          </a:p>
          <a:p>
            <a:r>
              <a:rPr lang="lt-LT" dirty="0" smtClean="0"/>
              <a:t>250 ml. šilto pieno</a:t>
            </a:r>
          </a:p>
          <a:p>
            <a:r>
              <a:rPr lang="lt-LT" dirty="0" smtClean="0"/>
              <a:t>2 a. š. sausų mielių</a:t>
            </a:r>
          </a:p>
          <a:p>
            <a:r>
              <a:rPr lang="lt-LT" dirty="0" smtClean="0"/>
              <a:t>1 v.š cukraus arba medaus + 1 </a:t>
            </a:r>
            <a:r>
              <a:rPr lang="ru-RU" dirty="0" smtClean="0"/>
              <a:t>а.</a:t>
            </a:r>
            <a:r>
              <a:rPr lang="lt-LT" dirty="0" smtClean="0"/>
              <a:t>š. cukraus</a:t>
            </a:r>
          </a:p>
          <a:p>
            <a:r>
              <a:rPr lang="lt-LT" dirty="0" smtClean="0"/>
              <a:t>1 v. š. minkšto sviesto</a:t>
            </a:r>
          </a:p>
          <a:p>
            <a:r>
              <a:rPr lang="lt-LT" dirty="0" smtClean="0"/>
              <a:t>0,5 v. š. druskos</a:t>
            </a:r>
          </a:p>
          <a:p>
            <a:r>
              <a:rPr lang="lt-LT" dirty="0" smtClean="0"/>
              <a:t>450-500 gr. miltų</a:t>
            </a:r>
          </a:p>
          <a:p>
            <a:r>
              <a:rPr lang="lt-LT" dirty="0" smtClean="0"/>
              <a:t>aliejaus aptepimui</a:t>
            </a:r>
            <a:endParaRPr lang="lt-L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00042"/>
            <a:ext cx="700092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/>
              <a:t/>
            </a:r>
            <a:br>
              <a:rPr lang="lt-LT" dirty="0"/>
            </a:br>
            <a:r>
              <a:rPr lang="lt-LT" sz="2000" dirty="0"/>
              <a:t>Sumaišyti dubenyje šiltą vandenį ir dalį pieno (30 ml). Suberti mieles ir 1 </a:t>
            </a:r>
            <a:r>
              <a:rPr lang="ru-RU" sz="2000" dirty="0"/>
              <a:t>а.</a:t>
            </a:r>
            <a:r>
              <a:rPr lang="lt-LT" sz="2000" dirty="0"/>
              <a:t>š. cukraus. Išmaišyti ir palikti 10-15 min., kol pradės putoti. Mikseriu išplakti likusį pieną, sviestą, cukrų, druską, supilti mieles ir suberti dalį miltų (155 gr.). Plakti vidutiniu greičiu, kol susidarys kremo konsistencijos masė (apie 1 min.). Po truputį (po 35 gr.) berti likusius miltus ir maišyti mikseriu (su spiraliniu antgaliu tešlai), kol tešla pradės atšokti nuo sienelių. Maišyti apie 5 min., kol susidarys vientisa, lygi ir elastinga tešla. Dedame į aliejumi pateptą dubenį ir kildiname, kol padvigubės. Tuomet į pailgą kepimo formą 23 x 13 tiesiame kepimo popierių, paskirstome tešlą, ir dar kartą kildiname, kol pakils dvigubai. Aptepame aliejumi ir kepame 190 C orkaitėje apie 30 - 40 min., kol duona gražiai pagelsta. </a:t>
            </a:r>
          </a:p>
          <a:p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071678"/>
            <a:ext cx="50006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dirty="0" smtClean="0"/>
          </a:p>
          <a:p>
            <a:r>
              <a:rPr lang="lt-LT" dirty="0" smtClean="0"/>
              <a:t>Mielės : 30 g (šviežios)</a:t>
            </a:r>
          </a:p>
          <a:p>
            <a:r>
              <a:rPr lang="lt-LT" dirty="0" smtClean="0"/>
              <a:t>Druska : 1 arbat. š. </a:t>
            </a:r>
          </a:p>
          <a:p>
            <a:r>
              <a:rPr lang="lt-LT" dirty="0" smtClean="0"/>
              <a:t>Cukrus : 2 arbat. š. </a:t>
            </a:r>
          </a:p>
          <a:p>
            <a:r>
              <a:rPr lang="lt-LT" dirty="0" smtClean="0"/>
              <a:t>Kefyras : 500 ml (liesas arba 1 proc. riebumo rūgpienis)</a:t>
            </a:r>
          </a:p>
          <a:p>
            <a:r>
              <a:rPr lang="lt-LT" dirty="0" smtClean="0"/>
              <a:t>Linų sėmenys : 50 g </a:t>
            </a:r>
          </a:p>
          <a:p>
            <a:r>
              <a:rPr lang="lt-LT" dirty="0" smtClean="0"/>
              <a:t>Saulėgrąžos : 80 g (skrudintos)</a:t>
            </a:r>
          </a:p>
          <a:p>
            <a:r>
              <a:rPr lang="lt-LT" dirty="0" smtClean="0"/>
              <a:t>Miltai : 420 g (per pusę rupių kvietinių ir ruginių)</a:t>
            </a:r>
          </a:p>
          <a:p>
            <a:r>
              <a:rPr lang="lt-LT" dirty="0" smtClean="0"/>
              <a:t>Aliejus : 1 valg. š. </a:t>
            </a:r>
            <a:endParaRPr lang="lt-LT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7134" y="785794"/>
            <a:ext cx="41697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Rupių miltų duona su sėklomis</a:t>
            </a:r>
            <a:endParaRPr lang="es-ES" sz="2800" b="1" dirty="0"/>
          </a:p>
        </p:txBody>
      </p:sp>
      <p:pic>
        <p:nvPicPr>
          <p:cNvPr id="5" name="Picture 2" descr="Ruginė duona su sėklom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285992"/>
            <a:ext cx="3143240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254</TotalTime>
  <Words>475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Verdana</vt:lpstr>
      <vt:lpstr>Wingdings 2</vt:lpstr>
      <vt:lpstr>Аспект</vt:lpstr>
      <vt:lpstr>FORMINĖ DUONA</vt:lpstr>
      <vt:lpstr>PowerPoint Presentation</vt:lpstr>
      <vt:lpstr>PowerPoint Presentation</vt:lpstr>
      <vt:lpstr>PowerPoint Presentation</vt:lpstr>
      <vt:lpstr>PowerPoint Presentation</vt:lpstr>
      <vt:lpstr> ,</vt:lpstr>
      <vt:lpstr>PowerPoint Presentation</vt:lpstr>
      <vt:lpstr>PowerPoint Presentation</vt:lpstr>
      <vt:lpstr>PowerPoint Presentation</vt:lpstr>
      <vt:lpstr>PowerPoint Presentation</vt:lpstr>
    </vt:vector>
  </TitlesOfParts>
  <Company>Krokoz™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Gintaras</dc:creator>
  <cp:lastModifiedBy>Evelina</cp:lastModifiedBy>
  <cp:revision>27</cp:revision>
  <dcterms:created xsi:type="dcterms:W3CDTF">2017-02-13T06:20:57Z</dcterms:created>
  <dcterms:modified xsi:type="dcterms:W3CDTF">2026-04-17T06:32:55Z</dcterms:modified>
</cp:coreProperties>
</file>