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Paprastųjų pyragų rūšys ir gaminių asortimentas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5389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Sluoksniuotos tešlos paruošimas</a:t>
            </a:r>
          </a:p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Apibūdinimas</a:t>
            </a:r>
          </a:p>
          <a:p>
            <a:pPr marL="0" indent="0">
              <a:buNone/>
            </a:pP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Tai tešla, sudaryta iš daugelio sluoksnių, kurie kepant atsiskiria dėl garų susidarymo.</a:t>
            </a: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Sudėtis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miltai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vanduo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druska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riebalai (sviestas arba margarinas) </a:t>
            </a:r>
          </a:p>
          <a:p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94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Paruošimo </a:t>
            </a:r>
            <a:r>
              <a:rPr lang="lt-L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etapai:</a:t>
            </a:r>
          </a:p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Tešlos užmaišymas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Sumaišomi miltai, vanduo ir druska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Gaunama elastinga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tešla</a:t>
            </a:r>
          </a:p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Riebalų įterpimas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Riebalai įdedami į tešlą kaip sluoksnis </a:t>
            </a:r>
          </a:p>
          <a:p>
            <a:endParaRPr lang="lt-LT" dirty="0"/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Kočiojimas ir lankstymas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Tešla kočiojama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Sulankstoma kelis kartus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Procesas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kartojamas</a:t>
            </a:r>
          </a:p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Šaldymas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Tarp lankstymų tešla šaldoma</a:t>
            </a:r>
          </a:p>
          <a:p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73132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Svarbūs aspektai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Temperatūra turi būti žema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Riebalai neturi išbėgti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Sluoksniai turi išlikti aiškūs</a:t>
            </a:r>
          </a:p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Dažniausios klaidos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šilta tešla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netolygus kočiojimas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mažai lankstymų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9867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Kapotos tešlos paruošimas</a:t>
            </a:r>
          </a:p>
          <a:p>
            <a:pPr marL="0" indent="0">
              <a:buNone/>
            </a:pPr>
            <a:r>
              <a:rPr lang="lt-LT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Apibūdinimas</a:t>
            </a:r>
          </a:p>
          <a:p>
            <a:pPr marL="0" indent="0">
              <a:buNone/>
            </a:pPr>
            <a:r>
              <a:rPr lang="lt-LT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Kapota tešla – tai tarpinis variantas tarp trapios ir sluoksniuotos tešlos.</a:t>
            </a:r>
          </a:p>
          <a:p>
            <a:pPr marL="0" indent="0">
              <a:buNone/>
            </a:pPr>
            <a:r>
              <a:rPr lang="lt-LT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Paruošimo technologija</a:t>
            </a:r>
          </a:p>
          <a:p>
            <a:r>
              <a:rPr lang="lt-LT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Riebalai kapojami su miltais </a:t>
            </a:r>
          </a:p>
          <a:p>
            <a:r>
              <a:rPr lang="lt-LT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Paliekami nedideli gabaliukai </a:t>
            </a:r>
          </a:p>
          <a:p>
            <a:r>
              <a:rPr lang="lt-LT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Pridedamas skystis</a:t>
            </a: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Ypatybės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Kepant susidaro sluoksniškumas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Mažiau trapi nei trapi tešla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Paprastesnė nei sluoksniuota</a:t>
            </a:r>
          </a:p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Reikalavimai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naudoti šaltus riebalus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nepermaišyti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išlaikyti struktūrą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95411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Lakštinės tešlos paruošimas</a:t>
            </a:r>
          </a:p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Apibūdinimas</a:t>
            </a:r>
          </a:p>
          <a:p>
            <a:pPr marL="0" indent="0">
              <a:buNone/>
            </a:pPr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Lakštinė tešla – tai elastinga tešla, kuri iškočiojama į labai plonus sluoksnius.</a:t>
            </a:r>
          </a:p>
          <a:p>
            <a:pPr marL="0" indent="0">
              <a:buNone/>
            </a:pPr>
            <a:r>
              <a:rPr lang="fi-FI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Sudėtis</a:t>
            </a:r>
          </a:p>
          <a:p>
            <a:r>
              <a:rPr lang="fi-FI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miltai </a:t>
            </a:r>
          </a:p>
          <a:p>
            <a:r>
              <a:rPr lang="fi-FI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vanduo </a:t>
            </a:r>
          </a:p>
          <a:p>
            <a:r>
              <a:rPr lang="fi-FI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kiaušiniai (kartais) </a:t>
            </a:r>
          </a:p>
          <a:p>
            <a:r>
              <a:rPr lang="fi-FI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druska</a:t>
            </a: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Paruošimo etapai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Tešlos sumaišymas 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Brandinimas (poilsis) 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Kočiojimas į plonus lakštus</a:t>
            </a:r>
          </a:p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Technologiniai aspektai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tešla turi būti elastinga 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nesuplėšyti kočiojant 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išgauti vienodą storį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0757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Bendrieji technologiniai reikalavimai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Tiksliai laikytis receptūros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Naudoti kokybiškas žaliavas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Kontroliuoti temperatūrą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Laikytis darbo higienos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Neperdirbti tešlos</a:t>
            </a: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Kokybės rodikliai</a:t>
            </a:r>
          </a:p>
          <a:p>
            <a:pPr marL="0" indent="0">
              <a:buNone/>
            </a:pP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Gaminiai turi būti: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taisyklingos formos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vienodos spalvos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malonaus kvapo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tinkamos konsistencijos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94650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Apibendrinimas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Paprastieji pyragai pasižymi didele rūšių ir formų įvairove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Tešlos rūšis lemia gaminio struktūrą, skonį ir išvaizdą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Kiekvienai tešlai reikalingas specifinis paruošimo būdas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Svarbiausia – laikytis technologinių reikalavimų ir darbo kultūros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2574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Paprastųjų pyragų samprata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Paprastieji pyragai – tai kepiniai, gaminami iš įvairių rūšių tešlos, dažniausiai su įdarais arba be jų, kurių gamyba nereikalauja sudėtingų technologinių procesų.</a:t>
            </a:r>
          </a:p>
          <a:p>
            <a:pPr marL="0" indent="0">
              <a:buNone/>
            </a:pP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Jie pasižymi: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paprasta gamybos technologija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įvairiomis formomis ir dydžiais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skirtingais skoniais (saldūs ir nesaldūs)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plačiu pritaikymu kasdienėje mityboje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1306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Paprastųjų pyragų klasifikavimas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1930401"/>
            <a:ext cx="4185623" cy="411096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Pagal </a:t>
            </a:r>
            <a:r>
              <a:rPr lang="lt-LT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konstrukciją:</a:t>
            </a:r>
            <a:endParaRPr lang="lt-LT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Atviri pyragai.</a:t>
            </a:r>
            <a:endParaRPr lang="lt-LT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Įdaras dedamas ant tešlos pagrindo ir nėra uždengiamas 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Kraštai gali būti pakelti arba formuojami dekoratyviai </a:t>
            </a:r>
          </a:p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Technologinės savybės: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kepimo metu drėgmė lengviau išgaruoja 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paviršius gali būti papildomai dekoruojamas </a:t>
            </a:r>
          </a:p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Pritaikymas: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vaisiniai pyragai (obuolių, slyvų) 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varškės pyragai</a:t>
            </a: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Uždari </a:t>
            </a:r>
            <a:r>
              <a:rPr lang="lt-LT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pyragai.</a:t>
            </a:r>
            <a:endParaRPr lang="lt-LT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Įdaras pilnai uždengiamas tešla 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Viršuje gali būti skylutės garams išeiti </a:t>
            </a:r>
          </a:p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Technologinės savybės: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įdaras išlieka sultingas 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mažesnė išdžiūvimo rizika </a:t>
            </a:r>
          </a:p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Pritaikymas: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mėsos pyragai 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kopūstų ar grybų pyragai 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44335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Pusiau atviri </a:t>
            </a:r>
            <a:r>
              <a:rPr lang="lt-L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pyragai.</a:t>
            </a:r>
            <a:endParaRPr lang="lt-LT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Viršus dekoruojamas tešlos juostelėmis (tinklelis)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Dalinai matomas įdaras </a:t>
            </a:r>
          </a:p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Ypatybės: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derinama estetika ir funkcionalumas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leidžia kontroliuoti drėgmės išgaravimą</a:t>
            </a:r>
          </a:p>
          <a:p>
            <a:endParaRPr lang="lt-LT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Porciniai </a:t>
            </a:r>
            <a:r>
              <a:rPr lang="lt-L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pyragai.</a:t>
            </a:r>
            <a:endParaRPr lang="lt-LT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Maži, individualūs kepiniai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Dažnai vieno kąsnio arba vienos porcijos </a:t>
            </a:r>
          </a:p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Privalumai: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patogūs vartoti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lengvai transportuojami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populiarūs prekyboje</a:t>
            </a:r>
          </a:p>
        </p:txBody>
      </p:sp>
    </p:spTree>
    <p:extLst>
      <p:ext uri="{BB962C8B-B14F-4D97-AF65-F5344CB8AC3E}">
        <p14:creationId xmlns:p14="http://schemas.microsoft.com/office/powerpoint/2010/main" val="335934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Pagal įdarą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Saldūs </a:t>
            </a:r>
            <a:r>
              <a:rPr lang="lt-L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pyragai.</a:t>
            </a:r>
            <a:endParaRPr lang="lt-LT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Vaisių (obuoliai, kriaušės, uogos)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Varškės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Aguonų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Uogienių ar džemų </a:t>
            </a:r>
          </a:p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Ypatybės: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didesnis cukraus kiekis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dažnai naudojami dekoratyviniai elementai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Nesaldūs pyragai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Mėsos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Daržovių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Sūrio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Mišrūs </a:t>
            </a:r>
          </a:p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Ypatybės: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mažiau cukraus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gali būti naudojami kaip pagrindinis patiekalas</a:t>
            </a:r>
          </a:p>
        </p:txBody>
      </p:sp>
    </p:spTree>
    <p:extLst>
      <p:ext uri="{BB962C8B-B14F-4D97-AF65-F5344CB8AC3E}">
        <p14:creationId xmlns:p14="http://schemas.microsoft.com/office/powerpoint/2010/main" val="420919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Asortimento formavimas</a:t>
            </a:r>
          </a:p>
          <a:p>
            <a:pPr marL="0" indent="0">
              <a:buNone/>
            </a:pP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Asortimentą lemia: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vartotojų poreikiai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sezoniškumas (pvz., uogų sezonas)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tradicijos ir regioniniai ypatumai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žaliavų prieinamumas</a:t>
            </a: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Formos ir dydžiai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apvalūs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stačiakampiai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kvadratiniai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figūriniai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22867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Paprastųjų pyragų tešlos rūšys ir jų paruošimo būdai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Trapios tešlos paruošimas</a:t>
            </a:r>
          </a:p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Apibūdinimas</a:t>
            </a:r>
          </a:p>
          <a:p>
            <a:pPr marL="0" indent="0">
              <a:buNone/>
            </a:pP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Trapi tešla – tai biri, lengvai lūžtanti tešla, turinti daug riebalų.</a:t>
            </a:r>
          </a:p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Sudėtis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miltai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sviestas arba margarinas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cukrus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kiaušiniai (nebūtinai)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kartais – kepimo milteliai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36207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Paruošimo technologija</a:t>
            </a:r>
          </a:p>
          <a:p>
            <a:pPr marL="0" indent="0">
              <a:buNone/>
            </a:pPr>
            <a:r>
              <a:rPr lang="lt-L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Trinimo </a:t>
            </a: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metodas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Riebalai įtrinami į miltus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Gaunama trupininė struktūra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Įmaišomi likę ingredientai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👉 Svarbu: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dirbti greitai, kad riebalai neištirptų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naudoti šaltus ingredientus</a:t>
            </a: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Maišymo metodas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Riebalai maišomi su cukrumi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Dedami kiaušiniai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Įmaišomi miltai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33752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Technologiniai reikalavimai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Nepermaišyti – kitaip tešla taps kieta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Laikyti šaltai prieš kočiojimą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Kočioti tolygiai</a:t>
            </a: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Dažniausios klaidos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ilgas minkymas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šilti riebalai 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daug miltų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9244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334</TotalTime>
  <Words>596</Words>
  <Application>Microsoft Office PowerPoint</Application>
  <PresentationFormat>Widescreen</PresentationFormat>
  <Paragraphs>175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Times New Roman</vt:lpstr>
      <vt:lpstr>Trebuchet MS</vt:lpstr>
      <vt:lpstr>Wingdings 3</vt:lpstr>
      <vt:lpstr>Facet</vt:lpstr>
      <vt:lpstr>Paprastųjų pyragų rūšys ir gaminių asortimentas</vt:lpstr>
      <vt:lpstr>Paprastųjų pyragų samprata</vt:lpstr>
      <vt:lpstr>Paprastųjų pyragų klasifikavimas</vt:lpstr>
      <vt:lpstr>PowerPoint Presentation</vt:lpstr>
      <vt:lpstr>Pagal įdarą</vt:lpstr>
      <vt:lpstr>PowerPoint Presentation</vt:lpstr>
      <vt:lpstr>Paprastųjų pyragų tešlos rūšys ir jų paruošimo būdai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Paprastųjų pyragų rūšys ir gaminių asortimentas</dc:title>
  <dc:creator>Evelina</dc:creator>
  <cp:lastModifiedBy>Evelina</cp:lastModifiedBy>
  <cp:revision>6</cp:revision>
  <dcterms:created xsi:type="dcterms:W3CDTF">2026-04-13T06:22:46Z</dcterms:created>
  <dcterms:modified xsi:type="dcterms:W3CDTF">2026-04-13T11:57:46Z</dcterms:modified>
</cp:coreProperties>
</file>