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03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470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357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2544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9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327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741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6558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013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5736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756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B57A4E-1439-4F8F-8470-9AF0E2B1B52C}" type="datetimeFigureOut">
              <a:rPr lang="lt-LT" smtClean="0"/>
              <a:t>2026-04-13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3AA354B-7351-466E-B82B-26E578B6737A}" type="slidenum">
              <a:rPr lang="lt-LT" smtClean="0"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9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iš paprastųjų pyragų tešlos formavimas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16814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 yra svarbus etapas, lemiantis galutinio produkto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kokybę;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Naudojami tiek tradiciniai, tiek mechanizuoti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metodai;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Tinkamai parinkti įrankiai ir technologija užtikrina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vienodumą;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Svarbu laikytis higienos ir technologinių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reikalavimų.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8886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Formavimo esmė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 – tai technologinis procesas, kurio metu iš paruoštos tešlos suformuojami tam tikros formos ir dydžio gaminiai arba pusgaminiai, paruošti kepimui.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Pusgaminiai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tai dar neiškepti gaminiai, kuriems jau suteikta forma ir, jei reikia, įdėtas įdaras.</a:t>
            </a: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Formavimo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tikslai: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Suteikti gaminiui estetinę ir standartinę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Užtikrinti vienodą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kepimą;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Paruošti gaminį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realizacijai;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Sudaryti sąlygas tinkamam įdaro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paskirstymui.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Formavimo svarba kokybei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Vienoda forma → vienodas kepimo laikas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Tinkamas storis → gera tekstūra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Teisingas įdaro kiekis → subalansuotas skonis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3901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formavimo įrenginiai ir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inventorius.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Rankinio darbo įrankiai (tradiciniai)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🔸 Kočėlas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Naudojamas tešlai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kočioti;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Leidžia išgauti reikiamą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storį;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 būti medinis arba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plastikinis;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Formelės (pjaustyklės)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Naudojamos tešlos formoms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išpjauti;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Įvairių formų: apskritos, kvadratinės,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figūrinės;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33514" y="2582334"/>
            <a:ext cx="4937760" cy="3378200"/>
          </a:xfrm>
        </p:spPr>
        <p:txBody>
          <a:bodyPr>
            <a:normAutofit fontScale="925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Peiliai ir ratukai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pjaustyti;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 būti lygūs arba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banguoti;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Mentelės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Skirtos perkelti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pusgaminius;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Padeda išlaikyti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formą;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formos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Metalinės,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silikoninės;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Naudojamos formuojant ir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kepant;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0779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Mechanizuoti įrenginiai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🔸 Tešlos kočioklės (valcavimo mašinos)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Automatiškai iškočioja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Užtikrina vienodą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storį;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Formavimo mašinos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Naudojamos standartizuotiems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gaminiams;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Formuoja vienodo dydžio pusgaminius</a:t>
            </a:r>
          </a:p>
          <a:p>
            <a:endParaRPr lang="lt-LT" dirty="0"/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Dozavimo įrenginiai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Tiksliai paskirsto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įdarą;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Užtikrina vienodą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kiekį;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Pjaustymo įrenginiai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Automatiškai supjausto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Didina darbo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našumą;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0671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 įrenginiams ir </a:t>
            </a:r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inventoriui:</a:t>
            </a: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būti švarūs ir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dezinfekuoti;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pagaminti iš maistui tinkamų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medžiagų;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saugūs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naudoti;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lengvai valomi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nepažeidžiantys tešlos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struktūros.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27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formavimo būdai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Rankinis formavimas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 atliekamas rankomis, naudojant paprastus įrankius.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būdai:</a:t>
            </a:r>
          </a:p>
          <a:p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Kočiojimas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pjaustymas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iškočiojama;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Supjaustoma norimomis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formomis;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Lipdymas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Rankomis formuojami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Dažniausiai naudojama su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įdaru;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Lankstymas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perlenkiama;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Uždengiamas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įdaras;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Privalumai: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ankstumas;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galima kurti įvairias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 mažoms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gamyboms;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Trūkumai: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lėtesnis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didesnė klaidų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tikimybė;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nevienodas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dydis;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2034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Mechanizuotas formavimas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Apibūdinimas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Naudojamos specialios mašinos, kurios automatizuoja procesą.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būdai:</a:t>
            </a:r>
          </a:p>
          <a:p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Valcavimas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iškočiojama iki reikiamo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storio.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Automatinis pjaustymas</a:t>
            </a:r>
          </a:p>
          <a:p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supjaustoma vienodais 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gabalais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 formose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įspaudžiama į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dirty="0"/>
          </a:p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Įdaro dozavimas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Automatinis įdaro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įdėjimas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Privalumai: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didelis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našumas;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ienodumas;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mažesnės darbo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sąnaudos;</a:t>
            </a: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Trūkumai: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mažesnis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lankstumas;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didesnės įrangos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sąnaudos;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6139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Formavimo technologiniai reikalavimai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Tešla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būti tinkamos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konsistencijos;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per minkšta ir ne per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kieta;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Vienodas storis visame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gaminyje;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Tikslus įdaro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kiekis;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Sandarūs kraštai (ypač uždariems gaminiams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Dažniausios klaidos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plona arba per stora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Netolygus įdaro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paskirstymas;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Blogai užspausti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kraštai;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Deformuota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352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Kokybės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rodikliai.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Gerai suformuoti pusgaminiai turi būti: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formos;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dydžio;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stetiški;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epažeisti;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tinkamu įdaro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kiekiu.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Higienos reikalavimai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Švarios darbo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vietos;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Dezinfekuoti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įrankiai;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Darbuotojų asmens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higiena;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Vengti kryžminės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taršos.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2477851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506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Retrospect</vt:lpstr>
      <vt:lpstr>Pusgaminių iš paprastųjų pyragų tešlos formavimas</vt:lpstr>
      <vt:lpstr>PowerPoint Presentation</vt:lpstr>
      <vt:lpstr>PowerPoint Presentation</vt:lpstr>
      <vt:lpstr>PowerPoint Presentation</vt:lpstr>
      <vt:lpstr>PowerPoint Presentation</vt:lpstr>
      <vt:lpstr>Pusgaminių formavimo būdai</vt:lpstr>
      <vt:lpstr>PowerPoint Presentation</vt:lpstr>
      <vt:lpstr>Formavimo technologiniai reikalavimai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Pusgaminių iš paprastųjų pyragų tešlos formavimas</dc:title>
  <dc:creator>Evelina</dc:creator>
  <cp:lastModifiedBy>Evelina</cp:lastModifiedBy>
  <cp:revision>3</cp:revision>
  <dcterms:created xsi:type="dcterms:W3CDTF">2026-04-13T12:06:34Z</dcterms:created>
  <dcterms:modified xsi:type="dcterms:W3CDTF">2026-04-13T12:28:55Z</dcterms:modified>
</cp:coreProperties>
</file>