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/>
              <a:t>Sausainių tešlos užmaišymas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862" y="143965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Sausainių tešlos užmaišymas yra kritinis etapas, kuriame formuojama būsimo gaminio struktūra. Pagrindinis technologinis iššūkis – suvaldyti glitimo (gliuteno) susidarymą miltuose: vienoms tešloms jis būtinas (sluoksniuotai), kitoms – žalingas (trapiai</a:t>
            </a:r>
            <a:r>
              <a:rPr lang="lt-LT" dirty="0"/>
              <a:t>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85" y="1806364"/>
            <a:ext cx="3693287" cy="194282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667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75444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Trapios sausainių tešlos užmaišymas</a:t>
            </a:r>
          </a:p>
          <a:p>
            <a:r>
              <a:rPr lang="lt-LT" sz="2400" dirty="0"/>
              <a:t>Šios tešlos užmaišymo tikslas – gauti trupią, burnoje tirpstančią tekstūrą.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Eiga:</a:t>
            </a:r>
            <a:r>
              <a:rPr lang="lt-LT" sz="2400" dirty="0"/>
              <a:t> Pirmiausia riebalai (sviestas ar margarinas) išsukami su cukrumi iki purios, pabaltavusios masės. Tada supilami kiaušiniai bei kiti skysčiai ir išmaišoma iki vienalytės emulsijos. Pabaigoje supilami miltai.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Svarbiausia taisyklė:</a:t>
            </a:r>
            <a:r>
              <a:rPr lang="lt-LT" sz="2400" dirty="0"/>
              <a:t> Supylus miltus, tešla maišoma labai trumpai (ne ilgiau 1–2 min.). Per ilgas maišymas „sušildo“ riebalus ir išvysto glitimą, todėl sausainiai tampa kieti ir tamprūs.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Temperatūra:</a:t>
            </a:r>
            <a:r>
              <a:rPr lang="lt-LT" sz="2400" dirty="0"/>
              <a:t> Žaliavos turėtų būti apie </a:t>
            </a:r>
            <a:r>
              <a:rPr lang="lt-LT" sz="2400" b="1" dirty="0"/>
              <a:t>18–20°C</a:t>
            </a:r>
            <a:r>
              <a:rPr lang="lt-LT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348" y="1495424"/>
            <a:ext cx="3955227" cy="20669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881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631389"/>
            <a:ext cx="678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Meduolinės sausainių tešlos užmaišymas</a:t>
            </a:r>
          </a:p>
          <a:p>
            <a:r>
              <a:rPr lang="lt-LT" sz="2800" dirty="0"/>
              <a:t>Meduolinė tešla pasižymi dideliu cukraus ir medaus kiekiu.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Plikytinis būdas:</a:t>
            </a:r>
            <a:r>
              <a:rPr lang="lt-LT" sz="2800" dirty="0"/>
              <a:t> Medus, cukrus ir vanduo pakaitinami iki </a:t>
            </a:r>
            <a:r>
              <a:rPr lang="lt-LT" sz="2800" b="1" dirty="0"/>
              <a:t>65–75°C</a:t>
            </a:r>
            <a:r>
              <a:rPr lang="lt-LT" sz="2800" dirty="0"/>
              <a:t>, supilama dalis miltų ir išmaišoma (plikoma). Masė atvėsinama, tada pridedami likę miltai, kiaušiniai, prieskoniai ir kildinimo medžiagos.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Šaltasis būdas:</a:t>
            </a:r>
            <a:r>
              <a:rPr lang="lt-LT" sz="2800" dirty="0"/>
              <a:t> Visos žaliavos tiesiog sumaišomos vienu metu.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Savybė:</a:t>
            </a:r>
            <a:r>
              <a:rPr lang="lt-LT" sz="2800" dirty="0"/>
              <a:t> Tešla turi būti plastiška, bet ne lipni. Dažnai jai reikia „pailsėti“ vėsioje vietoje, kad skoniai susijungtų.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385" y="1023937"/>
            <a:ext cx="3785928" cy="25193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28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6913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Sluoksniuotos sausainių tešlos užmaišymas</a:t>
            </a:r>
          </a:p>
          <a:p>
            <a:r>
              <a:rPr lang="lt-LT" sz="2400" dirty="0"/>
              <a:t>Čia svarbiausia fizinis kėlimo būdas – garai tarp riebalų sluoksnių.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Eiga:</a:t>
            </a:r>
            <a:r>
              <a:rPr lang="lt-LT" sz="2400" dirty="0"/>
              <a:t> Pirmiausia užmaišoma pagrindinė tešla (miltai, vanduo, druska, šiek tiek riebalų). Ji turi būti elastinga.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Sluoksniavimas:</a:t>
            </a:r>
            <a:r>
              <a:rPr lang="lt-LT" sz="2400" dirty="0"/>
              <a:t> Į iškočiotą tešlą įvyniojamas specialiai paruoštas, vėsus riebalų sluoksnis. Tada tešla lankstoma ir kočiojama.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Kritinis momentas:</a:t>
            </a:r>
            <a:r>
              <a:rPr lang="lt-LT" sz="2400" dirty="0"/>
              <a:t> Tešlos ir riebalų temperatūra bei konsistencija turi būti vienoda. Jei riebalai per minkšti – jie susigers į miltus; jei per kieti – jie suplyš ir nesudarys sluoksnių</a:t>
            </a:r>
            <a:r>
              <a:rPr lang="lt-LT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24" y="1181100"/>
            <a:ext cx="4011976" cy="219075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8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635764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Kapotos sausainių tešlos užmaišymas</a:t>
            </a:r>
          </a:p>
          <a:p>
            <a:r>
              <a:rPr lang="lt-LT" sz="2800" dirty="0"/>
              <a:t>Tai supaprastintas sluoksniavimo variantas, gaminamas „sausuoju“ būdu.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Eiga:</a:t>
            </a:r>
            <a:r>
              <a:rPr lang="lt-LT" sz="2800" dirty="0"/>
              <a:t> Labai šalti riebalai sukapojami su miltais peiliu arba specialia maišykle iki žirnio dydžio trupinių. Svarbu, kad riebalai neištirptų nuo rankų šilumos.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Sujungimas:</a:t>
            </a:r>
            <a:r>
              <a:rPr lang="lt-LT" sz="2800" dirty="0"/>
              <a:t> Į trupinius supilamas ledinis vanduo ir tešla greitai suspaudžiama į vieną gabalą (neminkant).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Rezultatas:</a:t>
            </a:r>
            <a:r>
              <a:rPr lang="lt-LT" sz="2800" dirty="0"/>
              <a:t> Kepant riebalų gabalėliai tirpsta, sudarydami mažas pūsleles ir trapius sluoksnius.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4" y="635764"/>
            <a:ext cx="3305176" cy="3305176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867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102628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Plikytos sausainių tešlos užmaišymas</a:t>
            </a:r>
          </a:p>
          <a:p>
            <a:r>
              <a:rPr lang="lt-LT" sz="2400" dirty="0"/>
              <a:t>Tai dvejų etapų procesas, skirtas tuščiaviduriams gaminiams.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1 etapas (Plikymas):</a:t>
            </a:r>
            <a:r>
              <a:rPr lang="lt-LT" sz="2400" dirty="0"/>
              <a:t> Puode užverdamas vanduo su riebalais ir druska. Vienu kartu supilami miltai ir energingai maišoma virš ugnies, kol susidaro vientisas tešlos rutulys, o puodo dugne pasirodo balta plėvelė.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2 etapas (Kiaušinių įmaišymas):</a:t>
            </a:r>
            <a:r>
              <a:rPr lang="lt-LT" sz="2400" dirty="0"/>
              <a:t> Tešla šiek tiek atvėsinama (iki </a:t>
            </a:r>
            <a:r>
              <a:rPr lang="lt-LT" sz="2400" b="1" dirty="0"/>
              <a:t>60–65°C</a:t>
            </a:r>
            <a:r>
              <a:rPr lang="lt-LT" sz="2400" dirty="0"/>
              <a:t>). Po vieną įmušami kiaušiniai, kaskart gerai išmaišant.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Konsistencija:</a:t>
            </a:r>
            <a:r>
              <a:rPr lang="lt-LT" sz="2400" dirty="0"/>
              <a:t> Tešla turi būti blizgi ir lėtai kristi nuo šaukšto, sudarydama „trikampį“.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620" y="1159639"/>
            <a:ext cx="2987017" cy="44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181100"/>
            <a:ext cx="683895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464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Sausainių tešlos užmaišymas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Sausainių tešlos užmaišymas</dc:title>
  <dc:creator>mokinys</dc:creator>
  <cp:lastModifiedBy>Evelina</cp:lastModifiedBy>
  <cp:revision>2</cp:revision>
  <dcterms:created xsi:type="dcterms:W3CDTF">2026-01-05T13:21:17Z</dcterms:created>
  <dcterms:modified xsi:type="dcterms:W3CDTF">2026-04-20T05:47:25Z</dcterms:modified>
</cp:coreProperties>
</file>