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Sluoksniuotos tešlos gaminių kepimas ir apipavidalinimas</a:t>
            </a:r>
            <a:endParaRPr lang="lt-LT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49110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Ženklinimas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Produkto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pavadinimas;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Sudedamosios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dalys;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Galiojimo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Laikymo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sąlygos;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Gamintojo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informacija.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Apibendrinimas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režimai lemia gaminio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kokybę;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Apipavidalinimas didina estetinę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vertę;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Tinkamas pakavimas saugo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produktą;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 etapai yra vienodai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svarbūs.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150662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t-L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Įvadas</a:t>
            </a: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Sluoksniuota tešla – tai tešla, sudaryta iš daugelio plonų tešlos ir riebalų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sluoksnių;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metu šie sluoksniai atsiskiria ir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iškyla;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Naudojama bandelėms, pyragaičiams, užkandžiams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gaminti; 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Reikalauja tikslumo, temperatūros kontrolės ir kruopštaus </a:t>
            </a:r>
            <a:r>
              <a:rPr lang="lt-LT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darbo.</a:t>
            </a:r>
            <a:endParaRPr 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Sluoksniuotos tešlos ypatybės</a:t>
            </a:r>
          </a:p>
          <a:p>
            <a:pPr marL="0" indent="0">
              <a:buNone/>
            </a:pP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Sudaryta iš 100+ sluoksnių (priklausomai nuo lankstymo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Naudojami aukštos kokybės riebalai (dažniausiai sviestas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Tešla turi būti nuolat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vėsi;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Lankstymo metu svarbu išlaikyti vienodą sluoksnių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storį.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82090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technologinių režimų svarba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Nulemia galutinę gaminio struktūrą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išvaizdą;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Užtikrina tinkamą sluoksnių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atsiskyrimą;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Įtakoja skonį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traškumą;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Netinkami režimai lemia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broką.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temperatūra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Optimali: </a:t>
            </a: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180–220 °</a:t>
            </a:r>
            <a:r>
              <a:rPr lang="lt-LT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C;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Aukšta pradinė temperatūra reikalinga greitam garų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susidarymui;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žema temperatūra → riebalai išteka, sluoksniai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nesusidaro;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aukšta → paviršius dega, vidus lieka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žalias.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8369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trukmė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Maži gaminiai: 15–20 min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Didesni gaminiai: 25–30 min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laikas priklauso nuo gaminio formos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storio;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Svarbu neatidarinėti orkaitės kepimo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pradžioje.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Kepimo procesas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Pirmoje stadijoje išgaruoja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drėgmė;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Susidaro garai, kurie „kelia“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Riebalai tirpsta ir atskiria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sluoksnius;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Paviršiuje vyksta skrudinimas (susidaro plutelė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8663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Dažniausi kepimo defektai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Neiškilę gaminiai – netinkama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temperatūra;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Sluoksnių susiliejimas – per šilta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tešla;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Riebalų ištekėjimas – prastas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laminavimas;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Netolygi spalva – nevienoda temperatūra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orkaitėje.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svarba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Formuoja pirmąjį įspūdį apie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gaminį;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Skatina pirkėjo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pasirinkimą;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Leidžia išskirti produktą tarp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kitų;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Parodo gamintojo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profesionalumą.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28129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Puošimo pusgaminiai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Cukraus pudra – paprastas ir greitas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dekoras;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Glajus – suteikia blizgesį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saldumą;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Kremas – naudojamas užpildymui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dekorui;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Sirupai – suteikia drėgnumo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skonio.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Puošimo elementai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Vaisiai – suteikia gaivumo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spalvos;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Uogos – dekoratyvios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natūralios;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Riešutai – suteikia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tekstūros;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Šokoladas – universalus dekoravimo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elementas;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Pabarstukai – naudojami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estetikai.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4520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būdai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Lengvas pabarstymas cukraus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pudra;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Paviršiaus padengimas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glajumi;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Dekoravimas konditeriniu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maišeliu;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Vaisių kompozicijų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formavimas;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Šokolado piešiniai ar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linijos.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Apipavidalinimo taisyklės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Puošti tik visiškai atvėsusius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gaminius;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Laikytis švaros ir higienos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normų;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Neperkrauti dekoru – svarbus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saikas;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Derinti spalvas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Išlaikyti gaminio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formą.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765729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Fasavimo svarba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Apsaugo gaminius nuo aplinkos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poveikio;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Išlaiko šviežumą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traškumą;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Užtikrina saugų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transportavimą;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Sumažina užteršimo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riziką.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Fasavimo būdai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Individualus pakavimas (vienetiniai gaminiai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Grupinis pakavimas (keli gaminiai vienoje pakuotėje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Rankinis fasavimas – mažiems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kiekiams;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Mechanizuotas – didesnei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gamybai.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81292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medžiagos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Popierius – kvėpuojantis, tinkamas trumpam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laikymui;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Kartonas – apsaugo nuo mechaninių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pažeidimų;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Plastikas – saugo nuo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drėgmės;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Plėvelė – sandarumui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užtikrinti.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Pakavimo reikalavimai</a:t>
            </a: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Medžiagos turi būti tinkamos kontaktui su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maistu;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Pakuotė turi apsaugoti nuo drėgmės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oro;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Lengvas atidarymas ir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transportavimas; 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t-LT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Estetiška išvaizda – svarbi </a:t>
            </a:r>
            <a:r>
              <a:rPr lang="lt-LT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pardavimui.</a:t>
            </a:r>
            <a:endParaRPr lang="lt-LT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8551357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512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Trebuchet MS</vt:lpstr>
      <vt:lpstr>Wingdings 3</vt:lpstr>
      <vt:lpstr>Facet</vt:lpstr>
      <vt:lpstr>Sluoksniuotos tešlos gaminių kepimas ir apipavidalinimas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Sluoksniuotos tešlos gaminių kepimas ir apipavidalinimas</dc:title>
  <dc:creator>Evelina</dc:creator>
  <cp:lastModifiedBy>Evelina</cp:lastModifiedBy>
  <cp:revision>3</cp:revision>
  <dcterms:created xsi:type="dcterms:W3CDTF">2026-04-14T10:17:33Z</dcterms:created>
  <dcterms:modified xsi:type="dcterms:W3CDTF">2026-04-14T10:39:59Z</dcterms:modified>
</cp:coreProperties>
</file>