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3B9AA-4E38-4BBB-AF32-A327F71C9A16}" type="datetimeFigureOut">
              <a:rPr lang="lt-LT" smtClean="0"/>
              <a:t>2026-04-08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6D03B-6EF4-4348-9D45-AAF8521145B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96172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3B9AA-4E38-4BBB-AF32-A327F71C9A16}" type="datetimeFigureOut">
              <a:rPr lang="lt-LT" smtClean="0"/>
              <a:t>2026-04-08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6D03B-6EF4-4348-9D45-AAF8521145B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34144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3B9AA-4E38-4BBB-AF32-A327F71C9A16}" type="datetimeFigureOut">
              <a:rPr lang="lt-LT" smtClean="0"/>
              <a:t>2026-04-08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6D03B-6EF4-4348-9D45-AAF8521145BC}" type="slidenum">
              <a:rPr lang="lt-LT" smtClean="0"/>
              <a:t>‹#›</a:t>
            </a:fld>
            <a:endParaRPr lang="lt-L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832244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3B9AA-4E38-4BBB-AF32-A327F71C9A16}" type="datetimeFigureOut">
              <a:rPr lang="lt-LT" smtClean="0"/>
              <a:t>2026-04-08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6D03B-6EF4-4348-9D45-AAF8521145B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929759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3B9AA-4E38-4BBB-AF32-A327F71C9A16}" type="datetimeFigureOut">
              <a:rPr lang="lt-LT" smtClean="0"/>
              <a:t>2026-04-08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6D03B-6EF4-4348-9D45-AAF8521145BC}" type="slidenum">
              <a:rPr lang="lt-LT" smtClean="0"/>
              <a:t>‹#›</a:t>
            </a:fld>
            <a:endParaRPr lang="lt-L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304137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3B9AA-4E38-4BBB-AF32-A327F71C9A16}" type="datetimeFigureOut">
              <a:rPr lang="lt-LT" smtClean="0"/>
              <a:t>2026-04-08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6D03B-6EF4-4348-9D45-AAF8521145B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673487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3B9AA-4E38-4BBB-AF32-A327F71C9A16}" type="datetimeFigureOut">
              <a:rPr lang="lt-LT" smtClean="0"/>
              <a:t>2026-04-08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6D03B-6EF4-4348-9D45-AAF8521145B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384407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3B9AA-4E38-4BBB-AF32-A327F71C9A16}" type="datetimeFigureOut">
              <a:rPr lang="lt-LT" smtClean="0"/>
              <a:t>2026-04-08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6D03B-6EF4-4348-9D45-AAF8521145B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34240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3B9AA-4E38-4BBB-AF32-A327F71C9A16}" type="datetimeFigureOut">
              <a:rPr lang="lt-LT" smtClean="0"/>
              <a:t>2026-04-08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6D03B-6EF4-4348-9D45-AAF8521145B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860794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3B9AA-4E38-4BBB-AF32-A327F71C9A16}" type="datetimeFigureOut">
              <a:rPr lang="lt-LT" smtClean="0"/>
              <a:t>2026-04-08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6D03B-6EF4-4348-9D45-AAF8521145B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06891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3B9AA-4E38-4BBB-AF32-A327F71C9A16}" type="datetimeFigureOut">
              <a:rPr lang="lt-LT" smtClean="0"/>
              <a:t>2026-04-08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6D03B-6EF4-4348-9D45-AAF8521145B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21347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3B9AA-4E38-4BBB-AF32-A327F71C9A16}" type="datetimeFigureOut">
              <a:rPr lang="lt-LT" smtClean="0"/>
              <a:t>2026-04-08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6D03B-6EF4-4348-9D45-AAF8521145B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66140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3B9AA-4E38-4BBB-AF32-A327F71C9A16}" type="datetimeFigureOut">
              <a:rPr lang="lt-LT" smtClean="0"/>
              <a:t>2026-04-08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6D03B-6EF4-4348-9D45-AAF8521145B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62321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3B9AA-4E38-4BBB-AF32-A327F71C9A16}" type="datetimeFigureOut">
              <a:rPr lang="lt-LT" smtClean="0"/>
              <a:t>2026-04-08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6D03B-6EF4-4348-9D45-AAF8521145B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30563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3B9AA-4E38-4BBB-AF32-A327F71C9A16}" type="datetimeFigureOut">
              <a:rPr lang="lt-LT" smtClean="0"/>
              <a:t>2026-04-08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6D03B-6EF4-4348-9D45-AAF8521145B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29444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3B9AA-4E38-4BBB-AF32-A327F71C9A16}" type="datetimeFigureOut">
              <a:rPr lang="lt-LT" smtClean="0"/>
              <a:t>2026-04-08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6D03B-6EF4-4348-9D45-AAF8521145B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57173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3B9AA-4E38-4BBB-AF32-A327F71C9A16}" type="datetimeFigureOut">
              <a:rPr lang="lt-LT" smtClean="0"/>
              <a:t>2026-04-08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516D03B-6EF4-4348-9D45-AAF8521145B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35666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335337"/>
          </a:xfrm>
        </p:spPr>
        <p:txBody>
          <a:bodyPr>
            <a:normAutofit fontScale="90000"/>
          </a:bodyPr>
          <a:lstStyle/>
          <a:p>
            <a:pPr algn="ctr"/>
            <a:r>
              <a:rPr lang="lt-LT" b="1" dirty="0" smtClean="0"/>
              <a:t/>
            </a:r>
            <a:br>
              <a:rPr lang="lt-LT" b="1" dirty="0" smtClean="0"/>
            </a:br>
            <a:r>
              <a:rPr lang="lt-LT" b="1" dirty="0"/>
              <a:t/>
            </a:r>
            <a:br>
              <a:rPr lang="lt-LT" b="1" dirty="0"/>
            </a:br>
            <a:r>
              <a:rPr lang="lt-LT" b="1" dirty="0" smtClean="0"/>
              <a:t>Mielinės ir mielinės sluoksniuotos tešlos pusgaminių formavimas, kildinimas ir apipavidalinimas prieš kepant</a:t>
            </a:r>
            <a:endParaRPr lang="lt-LT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324305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lt-LT" sz="3200" b="1" dirty="0" smtClean="0"/>
              <a:t>Pusgaminių iš mielinės ir mielinės sluoksniuotos tešlos formavimas:</a:t>
            </a:r>
          </a:p>
          <a:p>
            <a:r>
              <a:rPr lang="lt-LT" b="1" dirty="0" smtClean="0"/>
              <a:t>Tešlos dalijimas</a:t>
            </a:r>
            <a:r>
              <a:rPr lang="lt-LT" dirty="0" smtClean="0"/>
              <a:t>: pagal receptūrą paskirstyti tešlą į vienodo svorio gabalus; </a:t>
            </a:r>
          </a:p>
          <a:p>
            <a:r>
              <a:rPr lang="lt-LT" b="1" dirty="0" smtClean="0"/>
              <a:t>Formavimo būdai</a:t>
            </a:r>
            <a:r>
              <a:rPr lang="lt-LT" dirty="0" smtClean="0"/>
              <a:t>: rankinis arba mašininiu būdu (bandelės, ritinėliai, pynutės);</a:t>
            </a:r>
          </a:p>
          <a:p>
            <a:r>
              <a:rPr lang="lt-LT" b="1" dirty="0" smtClean="0"/>
              <a:t>Sluoksniuotos tešlos ypatumai</a:t>
            </a:r>
            <a:r>
              <a:rPr lang="lt-LT" dirty="0" smtClean="0"/>
              <a:t>: klojimas su sviestu ar margarinu, ritinimas ir sulankstymas; </a:t>
            </a:r>
          </a:p>
          <a:p>
            <a:r>
              <a:rPr lang="lt-LT" b="1" dirty="0" smtClean="0"/>
              <a:t>Tikslumas</a:t>
            </a:r>
            <a:r>
              <a:rPr lang="lt-LT" dirty="0" smtClean="0"/>
              <a:t>: vienodo dydžio pusgaminiai užtikrina tolygų kepimą ir gražią formą.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488265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3200" b="1" dirty="0" smtClean="0"/>
              <a:t>Mielinės ir sluoksniuotos tešlos pusgaminių kildinimo technologiniai rėžimai:</a:t>
            </a:r>
          </a:p>
          <a:p>
            <a:r>
              <a:rPr lang="lt-LT" b="1" dirty="0" smtClean="0"/>
              <a:t>Temperatūra</a:t>
            </a:r>
            <a:r>
              <a:rPr lang="lt-LT" dirty="0" smtClean="0"/>
              <a:t>: ideali pakilimo temperatūra 28–32 °C, sluoksniuota tešla gali reikalauti 24–28 °C; </a:t>
            </a:r>
          </a:p>
          <a:p>
            <a:r>
              <a:rPr lang="lt-LT" b="1" dirty="0" smtClean="0"/>
              <a:t>Drėgmė</a:t>
            </a:r>
            <a:r>
              <a:rPr lang="lt-LT" dirty="0" smtClean="0"/>
              <a:t>: 75–85 % santykinė oro drėgmė, kad nesusidarytų plutelė; </a:t>
            </a:r>
          </a:p>
          <a:p>
            <a:r>
              <a:rPr lang="lt-LT" b="1" dirty="0" smtClean="0"/>
              <a:t>Trukmė</a:t>
            </a:r>
            <a:r>
              <a:rPr lang="lt-LT" dirty="0" smtClean="0"/>
              <a:t>: priklauso nuo tešlos tipo, gaminio dydžio ir aplinkos sąlygų (mielinė: 30–60 min; sluoksniuota: 40–70 min); </a:t>
            </a:r>
          </a:p>
          <a:p>
            <a:r>
              <a:rPr lang="lt-LT" b="1" dirty="0" smtClean="0"/>
              <a:t>Stebėjimas</a:t>
            </a:r>
            <a:r>
              <a:rPr lang="lt-LT" dirty="0" smtClean="0"/>
              <a:t>: tešla turi padidėti 1,5–2 kartus, paviršius turi būti lygus ir elastingas.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458466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3200" b="1" dirty="0" smtClean="0"/>
              <a:t>Mielinės ir sluoksniuotos tešlos pusgaminių apipavidalinimas prieš kepant:</a:t>
            </a:r>
          </a:p>
          <a:p>
            <a:r>
              <a:rPr lang="lt-LT" b="1" dirty="0" smtClean="0"/>
              <a:t>Aptepimas</a:t>
            </a:r>
            <a:r>
              <a:rPr lang="lt-LT" dirty="0" smtClean="0"/>
              <a:t>: kiaušinio tryniu, pienu arba mišiniu suteikia blizgesį ir auksinę spalvą; </a:t>
            </a:r>
          </a:p>
          <a:p>
            <a:r>
              <a:rPr lang="lt-LT" b="1" dirty="0" smtClean="0"/>
              <a:t>Papuošimai</a:t>
            </a:r>
            <a:r>
              <a:rPr lang="lt-LT" dirty="0" smtClean="0"/>
              <a:t>: sezamo sėklos, aguonos, cukraus pabarstymas; </a:t>
            </a:r>
          </a:p>
          <a:p>
            <a:r>
              <a:rPr lang="lt-LT" b="1" dirty="0" smtClean="0"/>
              <a:t>Specialūs formavimo elementai</a:t>
            </a:r>
            <a:r>
              <a:rPr lang="lt-LT" dirty="0" smtClean="0"/>
              <a:t>: raukšlės, pynutės, įpjovimai – dekoratyvumas ir kepimo kontrolė; </a:t>
            </a:r>
          </a:p>
          <a:p>
            <a:r>
              <a:rPr lang="lt-LT" b="1" dirty="0" smtClean="0"/>
              <a:t>Tikslumas</a:t>
            </a:r>
            <a:r>
              <a:rPr lang="lt-LT" dirty="0" smtClean="0"/>
              <a:t>: vienodas aptepimas ir dekoravimas užtikrina profesionalią išvaizdą.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023104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3200" b="1" dirty="0" smtClean="0"/>
              <a:t>Išvados:</a:t>
            </a:r>
          </a:p>
          <a:p>
            <a:r>
              <a:rPr lang="lt-LT" dirty="0" smtClean="0"/>
              <a:t>Tinkamas formavimas užtikrina vienodą kepinių dydį ir kokybę; </a:t>
            </a:r>
          </a:p>
          <a:p>
            <a:r>
              <a:rPr lang="lt-LT" dirty="0" smtClean="0"/>
              <a:t>Teisingas kildinimas palaiko struktūrą ir skanų minkštimą;</a:t>
            </a:r>
          </a:p>
          <a:p>
            <a:r>
              <a:rPr lang="lt-LT" dirty="0" smtClean="0"/>
              <a:t>Apipavidalinimas prieš kepimą suteikia estetinę vertę ir profesionalų įspūdį; </a:t>
            </a:r>
          </a:p>
          <a:p>
            <a:r>
              <a:rPr lang="lt-LT" dirty="0" smtClean="0"/>
              <a:t>Šie etapai kartu sudaro pagrindą kokybiškiems mielinės ir sluoksniuotos tešlos pusgaminiams.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18550701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</TotalTime>
  <Words>236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</vt:lpstr>
      <vt:lpstr>  Mielinės ir mielinės sluoksniuotos tešlos pusgaminių formavimas, kildinimas ir apipavidalinimas prieš kepant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Mielinės ir mielinės sluoksniuotos tešlos pusgaminių formavimas, kildinimas ir apipavidalinimas prieš kepant</dc:title>
  <dc:creator>Evelina</dc:creator>
  <cp:lastModifiedBy>Evelina</cp:lastModifiedBy>
  <cp:revision>1</cp:revision>
  <dcterms:created xsi:type="dcterms:W3CDTF">2026-04-08T12:32:54Z</dcterms:created>
  <dcterms:modified xsi:type="dcterms:W3CDTF">2026-04-08T12:35:43Z</dcterms:modified>
</cp:coreProperties>
</file>