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 b="1" dirty="0"/>
              <a:t>Duonos ir pyrago gaminių žaliavų paruošimo įrankiai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269" y="999790"/>
            <a:ext cx="65854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Įrankiai parenkami pagal atliekamą operaciją ir žaliavos rūšį: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Sietai (rankiniai):</a:t>
            </a:r>
            <a:r>
              <a:rPr lang="lt-LT" sz="2400" dirty="0"/>
              <a:t> Skirti nedideliems miltų, cukraus pudros ar kakavos kiekiams persijoti, pašalinant gumulėlius ir prisotinant produktą oru</a:t>
            </a:r>
            <a:r>
              <a:rPr lang="lt-LT" sz="2400" dirty="0" smtClean="0"/>
              <a:t>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 smtClean="0"/>
              <a:t>Samčiai </a:t>
            </a:r>
            <a:r>
              <a:rPr lang="lt-LT" sz="2400" b="1" dirty="0"/>
              <a:t>ir dozavimo šaukštai:</a:t>
            </a:r>
            <a:r>
              <a:rPr lang="lt-LT" sz="2400" dirty="0"/>
              <a:t> Naudojami birioms žaliavoms (miltams, cukrui, druskai) paimti iš taros ir perkelti į svėrimo indus. Jie padeda išlaikyti higieną (žaliavos neliečiamos rankomis</a:t>
            </a:r>
            <a:r>
              <a:rPr lang="lt-LT" sz="2400" dirty="0" smtClean="0"/>
              <a:t>).</a:t>
            </a:r>
            <a:endParaRPr lang="lt-L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031" y="1077869"/>
            <a:ext cx="2956816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65" y="3437465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7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0408" y="106587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 smtClean="0"/>
              <a:t>Matavimo </a:t>
            </a:r>
            <a:r>
              <a:rPr lang="lt-LT" sz="2400" b="1" dirty="0"/>
              <a:t>indai (menzūros):</a:t>
            </a:r>
            <a:r>
              <a:rPr lang="lt-LT" sz="2400" dirty="0"/>
              <a:t> Skysčių (vandens, pieno, aliejaus) tūriui matuoti</a:t>
            </a:r>
            <a:r>
              <a:rPr lang="lt-LT" sz="2400" dirty="0" smtClean="0"/>
              <a:t>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Mentelės ir grandikliai:</a:t>
            </a:r>
            <a:r>
              <a:rPr lang="lt-LT" sz="2400" dirty="0"/>
              <a:t> Skirti tirštiems produktams (uogienėms, riebalams, mielių suspensijai) išgramstyti iš indų, užtikrinant minimalius nuostolius</a:t>
            </a:r>
            <a:r>
              <a:rPr lang="lt-LT" sz="2400" dirty="0" smtClean="0"/>
              <a:t>.</a:t>
            </a:r>
            <a:endParaRPr lang="lt-L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090" y="2799422"/>
            <a:ext cx="2080764" cy="2071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46" y="799510"/>
            <a:ext cx="1433880" cy="1914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476" y="4436593"/>
            <a:ext cx="1677499" cy="14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977" y="128139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Plaktuvai (šluotelės):</a:t>
            </a:r>
            <a:r>
              <a:rPr lang="lt-LT" sz="2800" dirty="0"/>
              <a:t> Naudojami skystoms žaliavoms (pvz., kiaušinių masei ar mielių tirpalui) išplakti arba sumaišyti</a:t>
            </a:r>
            <a:r>
              <a:rPr lang="lt-LT" sz="2800" dirty="0" smtClean="0"/>
              <a:t>.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 smtClean="0"/>
          </a:p>
          <a:p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Peiliai ir žirklės:</a:t>
            </a:r>
            <a:r>
              <a:rPr lang="lt-LT" sz="2800" dirty="0"/>
              <a:t> Pakuočių atidarymui, kietų riebalų smulkinimui ar priedų (riešutų, džiovintų vaisių) paruošimui.</a:t>
            </a:r>
            <a:endParaRPr lang="lt-LT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75" y="973954"/>
            <a:ext cx="2405063" cy="2405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75" y="3582339"/>
            <a:ext cx="2466610" cy="24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829" y="599862"/>
            <a:ext cx="7089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Saugus darbas žaliavų paruošimo įrankiais</a:t>
            </a:r>
          </a:p>
          <a:p>
            <a:r>
              <a:rPr lang="lt-LT" sz="2800" dirty="0"/>
              <a:t>Net ir paprasti įrankiai gali tapti traumų ar taršos šaltiniu, jei naudojami netinkamai:</a:t>
            </a:r>
          </a:p>
          <a:p>
            <a:r>
              <a:rPr lang="lt-LT" sz="2800" b="1" dirty="0"/>
              <a:t>A. Fizinė sauga (traumų prevencija):</a:t>
            </a:r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Pjovimo įrankiai:</a:t>
            </a:r>
            <a:r>
              <a:rPr lang="lt-LT" sz="2800" dirty="0"/>
              <a:t> Peiliai visada turi būti aštrūs (atšipęs peilis slysta ir dažniau sužeidžia). Pjauti reikia kryptimi nuo savęs, ant stabilios pjaustymo lentos.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Sunkūs indai:</a:t>
            </a:r>
            <a:r>
              <a:rPr lang="lt-LT" sz="2800" dirty="0"/>
              <a:t> Keliant didelius kiekius žaliavų samteliais, svarbu neperkrauti riešo. Keliant pilnus kibirus ar maišus – laikytis taisyklingos laikysenos (lenktis per kelius, o ne per nugarą).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453" y="1495791"/>
            <a:ext cx="2979494" cy="2979494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44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702439"/>
            <a:ext cx="69056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Maisto sauga (higiena):</a:t>
            </a:r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Kryžminė tarša:</a:t>
            </a:r>
            <a:r>
              <a:rPr lang="lt-LT" sz="2800" dirty="0"/>
              <a:t> Negalima tuo pačiu samteliu kabinti skirtingų žaliavų (pvz., pirma miltų, o po to riešutų), nebent jie tarp naudojimų yra kruopščiai išplaunami. Tai ypač svarbu dėl alergenų valdymo.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Medžiagų sauga:</a:t>
            </a:r>
            <a:r>
              <a:rPr lang="lt-LT" sz="2800" dirty="0"/>
              <a:t> Maisto gamyboje draudžiama naudoti įrankius su medinėmis rankenomis (medis sugeria drėgmę, jame veisiasi mikrobai) arba įrankius, kurie gali nuskilti (pvz., trapų plastiką ar stiklą). Rekomenduojamas nerūdijantis plienas arba maistinis silikonas/plastikas.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1391959"/>
            <a:ext cx="3641414" cy="215741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08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8933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Įrankių priežiūra</a:t>
            </a:r>
            <a:r>
              <a:rPr lang="lt-LT" sz="2800" b="1" dirty="0" smtClean="0"/>
              <a:t>:</a:t>
            </a:r>
            <a:endParaRPr lang="en-US" sz="2800" b="1" dirty="0" smtClean="0"/>
          </a:p>
          <a:p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Po naudojimo:</a:t>
            </a:r>
            <a:r>
              <a:rPr lang="lt-LT" sz="2800" dirty="0"/>
              <a:t> Visi įrankiai turi būti plaunami karštu vandeniu su plovikliais, dezinfekuojami ir </a:t>
            </a:r>
            <a:r>
              <a:rPr lang="lt-LT" sz="2800" b="1" dirty="0"/>
              <a:t>visiškai išdžiovinami</a:t>
            </a:r>
            <a:r>
              <a:rPr lang="lt-LT" sz="2800" dirty="0"/>
              <a:t>. Drėgni samteliai miltų maišuose gali sukelti pelėsio atsiradimą.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Laikymas:</a:t>
            </a:r>
            <a:r>
              <a:rPr lang="lt-LT" sz="2800" dirty="0"/>
              <a:t> Įrankiai turi būti laikomi jiems skirtose vietose (ant kablių ar specialiuose stovuose), o ne paliekami žaliavų maišuose ar ant stalų.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837" y="889338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18" y="3032463"/>
            <a:ext cx="1562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275" y="112746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Atmintinė darbuotojui: Įrankių higiena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Tikrinkite būklę:</a:t>
            </a:r>
            <a:r>
              <a:rPr lang="lt-LT" sz="2800" dirty="0"/>
              <a:t> Prieš naudodami apžiūrėkite, ar įrankis nėra įskilęs, ar nėra atsilaisvinusių varžtų (fizinės taršos rizika).</a:t>
            </a:r>
          </a:p>
          <a:p>
            <a:pPr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lt-LT" sz="2800" b="1" dirty="0" smtClean="0"/>
              <a:t>Jokio </a:t>
            </a:r>
            <a:r>
              <a:rPr lang="lt-LT" sz="2800" b="1" dirty="0"/>
              <a:t>stiklo:</a:t>
            </a:r>
            <a:r>
              <a:rPr lang="lt-LT" sz="2800" dirty="0"/>
              <a:t> Gamybos zonoje stikliniai matavimo indai yra griežtai draudžiami.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Spalvinis kodavimas:</a:t>
            </a:r>
            <a:r>
              <a:rPr lang="lt-LT" sz="2800" dirty="0"/>
              <a:t> Jei įmonėje taikomas spalvinis kodavimas (pvz., raudoni samteliai alergenams), griežtai jo laikykitės.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823" y="2032993"/>
            <a:ext cx="3226777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1333500"/>
            <a:ext cx="6157912" cy="46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08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432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Duonos ir pyrago gaminių žaliavų paruošimo įrankiai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Duonos ir pyrago gaminių žaliavų paruošimo įrankiai</dc:title>
  <dc:creator>mokinys</dc:creator>
  <cp:lastModifiedBy>mokinys</cp:lastModifiedBy>
  <cp:revision>3</cp:revision>
  <dcterms:created xsi:type="dcterms:W3CDTF">2026-01-05T13:05:58Z</dcterms:created>
  <dcterms:modified xsi:type="dcterms:W3CDTF">2026-01-19T13:34:39Z</dcterms:modified>
</cp:coreProperties>
</file>