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Iškeptų mielinės ir mielinės sluoksniuotos tešlos gaminių apipavidalinimas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2401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Pagrindinės rūšys: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plastikinės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dėžės;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kartoninės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dėžės;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adėklai.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švarūs ir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dezinfekuoti;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andarūs;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atvarūs;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transportavimui.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8563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Fasavimo reikalavimai</a:t>
            </a: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Fasavimas – tai gaminių suskirstymas į tam tikrus kiekius (svoriu arba vienetais) ir paruošimas pardavimui.</a:t>
            </a:r>
            <a:b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Higienos reikalavimai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Fasavimas turi vykti: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švariose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patalpose;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laikantis sanitarinių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normų;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Darbuotojai privalo: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dėvėti švarią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aprangą;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laikytis rankų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higienos;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naudoti pirštines (kai reikia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Kokybės reikalavimai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Tikslus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svoris;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Vienoda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produkcija;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Nepažeista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Šviežumas;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Fasavimo būdai</a:t>
            </a:r>
          </a:p>
          <a:p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Rankinis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mažoms apimtims, reikalauja daugiau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kruopštumo;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Mechanizuotas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didesnėms gamyboms, užtikrina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vienodumą.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89680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/>
              <a:t>Pakavimo </a:t>
            </a:r>
            <a:r>
              <a:rPr lang="lt-LT" b="1" dirty="0" smtClean="0"/>
              <a:t>tikslai:</a:t>
            </a:r>
            <a:endParaRPr lang="lt-LT" b="1" dirty="0"/>
          </a:p>
          <a:p>
            <a:r>
              <a:rPr lang="lt-LT" dirty="0"/>
              <a:t>apsaugoti nuo aplinkos </a:t>
            </a:r>
            <a:r>
              <a:rPr lang="lt-LT" dirty="0" smtClean="0"/>
              <a:t>poveikio; </a:t>
            </a:r>
            <a:endParaRPr lang="lt-LT" dirty="0"/>
          </a:p>
          <a:p>
            <a:r>
              <a:rPr lang="lt-LT" dirty="0"/>
              <a:t>išlaikyti </a:t>
            </a:r>
            <a:r>
              <a:rPr lang="lt-LT" dirty="0" smtClean="0"/>
              <a:t>šviežumą; </a:t>
            </a:r>
            <a:endParaRPr lang="lt-LT" dirty="0"/>
          </a:p>
          <a:p>
            <a:r>
              <a:rPr lang="lt-LT" dirty="0"/>
              <a:t>palengvinti </a:t>
            </a:r>
            <a:r>
              <a:rPr lang="lt-LT" dirty="0" smtClean="0"/>
              <a:t>transportavimą; </a:t>
            </a:r>
            <a:endParaRPr lang="lt-LT" dirty="0"/>
          </a:p>
          <a:p>
            <a:r>
              <a:rPr lang="lt-LT" dirty="0"/>
              <a:t>suteikti informaciją </a:t>
            </a:r>
            <a:r>
              <a:rPr lang="lt-LT" dirty="0" smtClean="0"/>
              <a:t>vartotojui.</a:t>
            </a:r>
            <a:endParaRPr lang="lt-LT" dirty="0"/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 smtClean="0"/>
              <a:t>Ženklinimas:</a:t>
            </a:r>
            <a:endParaRPr lang="lt-LT" b="1" dirty="0"/>
          </a:p>
          <a:p>
            <a:pPr marL="0" indent="0">
              <a:buNone/>
            </a:pPr>
            <a:r>
              <a:rPr lang="lt-LT" dirty="0"/>
              <a:t>Ant pakuotės privaloma nurodyti:</a:t>
            </a:r>
          </a:p>
          <a:p>
            <a:r>
              <a:rPr lang="lt-LT" dirty="0"/>
              <a:t>produkto </a:t>
            </a:r>
            <a:r>
              <a:rPr lang="lt-LT" dirty="0" smtClean="0"/>
              <a:t>pavadinimą; </a:t>
            </a:r>
            <a:endParaRPr lang="lt-LT" dirty="0"/>
          </a:p>
          <a:p>
            <a:r>
              <a:rPr lang="lt-LT" dirty="0"/>
              <a:t>s</a:t>
            </a:r>
            <a:r>
              <a:rPr lang="lt-LT" dirty="0" smtClean="0"/>
              <a:t>udėtį; </a:t>
            </a:r>
            <a:endParaRPr lang="lt-LT" dirty="0"/>
          </a:p>
          <a:p>
            <a:r>
              <a:rPr lang="lt-LT" dirty="0"/>
              <a:t>alergenius </a:t>
            </a:r>
          </a:p>
          <a:p>
            <a:r>
              <a:rPr lang="lt-LT" dirty="0"/>
              <a:t>galiojimo laiką </a:t>
            </a:r>
          </a:p>
          <a:p>
            <a:r>
              <a:rPr lang="lt-LT" dirty="0"/>
              <a:t>laikymo sąlygas </a:t>
            </a:r>
          </a:p>
          <a:p>
            <a:r>
              <a:rPr lang="lt-LT" dirty="0"/>
              <a:t>gamintoją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68658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Fasavimas ir pakavimas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Fasavimo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procesas: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Gaminiai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atvėsinami;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Patikrinama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kokybė;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Suskirstomi į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porcijas;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Paruošiami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pakavimui.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Pakavimo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būdai: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Individualus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pakavimas: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kiekvienas gaminys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atskirai;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geresnė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apsauga;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patogu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vartotojui;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Grupinis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pakavimas: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keli gaminiai vienoje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pakuotėje;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ekonomiškesnis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sprendimas.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00466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Ženklinimas</a:t>
            </a: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 pakuotės privaloma nurodyti: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produkto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pavadinimą;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udėtį;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lergenius;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galiojimo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laiką;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laikymo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sąlygas;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amintoją.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laikyti sausose, švariose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patalpose;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saugoti nuo tiesioginių saulės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spindulių;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laikytis temperatūros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režimo;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vengti temperatūros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svyravimų.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778582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Transportavimas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transporto priemonės turi būti: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varios;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tinkamos maisto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produktams.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gaminiai turi būti: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stabiliai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sudėti;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apsaugoti nuo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deformacijos.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7216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Apipavidalinimas </a:t>
            </a:r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lemia produkto patrauklumą ir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konkurencingumą;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Pakavimas ir fasavimas užtikrina saugumą ir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kokybę;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Visuose etapuose būtina laikytis higienos ir technologinių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reikalavimų; 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Tinkamas paruošimas realizavimui didina vartotojų pasitikėjimą </a:t>
            </a:r>
            <a:r>
              <a:rPr lang="lt-LT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produktu.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582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Apipavidalinimo esmė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Apipavidalinimas – tai baigiamasis gaminio paruošimo etapas, kurio metu suteikiama: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estetinė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išvaizda;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papildomas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skonis;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ekstūra;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apsauga nuo aplinkos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poveikio.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Tinkamai apipavidalintas gaminys: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atrodo patraukliau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vartotojui;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ilgiau išlaiko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šviežumą;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 būti pritaikytas konkrečiai progai (pvz., šventėms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6410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Apipavidalinimo būdai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Paviršiaus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dengimas: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Cukraus pudra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naudojama bandelėms, spurgoms; suteikia lengvą saldumą ir vizualinį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kontrastą;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Glajai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cukrinis – sudaro ploną, baltą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sluoksnį;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baltyminis – tvirtesnis,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blizgus;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Šokoladas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naudojamas kaip glaistas arba dekoratyvinis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elementas;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 būti baltas, juodas ar 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pieniškas;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361280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Tepimas prieš kepimą arba po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kepimo: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Kiaušinio plakiniu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suteikia blizgesį ir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Sirupais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suteikia drėgnumo ir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saldumo;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Pabarstymas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Cukrus (paprastas arba perlinis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Aguonos;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Sezamas;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Smulkinti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riešutai;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54585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Konditerijos </a:t>
            </a:r>
            <a:r>
              <a:rPr lang="lt-LT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pusgaminiai.</a:t>
            </a:r>
            <a: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Konditerijos </a:t>
            </a:r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pusgaminiai – tai iš anksto paruošti produktai, naudojami dekoravimui ir skoniui pagerinti.</a:t>
            </a:r>
            <a:b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Pagrindinės rūšys:</a:t>
            </a:r>
          </a:p>
          <a:p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Kremai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sviestiniai – riebesni,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stabilūs;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plikyti – lengvesni, naudojami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įdarams;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Glajai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įvairių konsistencijų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spalvų;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Šokoladinės masės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dekoravimui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dengimui;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Vaisių įdarai, džemai</a:t>
            </a: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suteikia rūgštumo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spalvos;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 pusgaminiams: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būti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švieži;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tinkamai laikyti (temperatūros režimas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saugūs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vartoti;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pašalinių kvapų ar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skonio.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3791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Puošiniai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Valgomos dekoracijos: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cukriniai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pabarstukai;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dekoratyviniai cukraus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šokolado drožlės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Riešutai;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Natūralūs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puošiniai: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šviežios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uogos;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vaisiai;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džiovinti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vaisiai;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Funkcijos: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pagerina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išvaizdą;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suteikia papildomą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skonį;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padeda išskirti gaminį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rinkoje.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531125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Apipavidalinimo reikalavimai</a:t>
            </a:r>
            <a:r>
              <a:rPr lang="lt-LT" b="1" dirty="0"/>
              <a:t/>
            </a:r>
            <a:br>
              <a:rPr lang="lt-LT" b="1" dirty="0"/>
            </a:b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Dekoracijos </a:t>
            </a: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būti: </a:t>
            </a: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igieniškos;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saugios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vartoti;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tinkamos konkrečiam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gaminiui;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Negalima perkrauti gaminio – svarbi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estetika;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 būti išlaikyta gaminio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 naudojami ingredientai turi atitikti kokybės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standartus.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9881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Pakavimo medžiagų ir taros reikalavimai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reikalavimai.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Pakavimo medžiagos privalo: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būti tinkamos sąlyčiui su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maistu;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neišskirti kenksmingų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medžiagų;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nekeisti produkto skonio ar kvapo 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apsaugoti gaminį nuo: </a:t>
            </a: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rėgmės;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ulkių; 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lt-L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t-LT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ikroorganizmų;</a:t>
            </a:r>
            <a:endParaRPr lang="lt-L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Atsparumas</a:t>
            </a: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Riebalams (ypač svarbu kepiniams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Drėgmei;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Mechaniniam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poveikiui.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16808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Pakavimo medžiagų rūšys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Popierius ir 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kartonas: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naudojami bandelėms,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pyragams;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sugeria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riebalus;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kologiški;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Plastikas: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andarus;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apsaugo nuo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išdžiūvimo;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dažnai naudojamas vienetiniam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pakavimui;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Plėvelės: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maistinė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plėvelė;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apsaugo nuo oro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poveikio; 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padeda išlaikyti </a:t>
            </a: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drėgmę.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5558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</TotalTime>
  <Words>652</Words>
  <Application>Microsoft Office PowerPoint</Application>
  <PresentationFormat>Widescreen</PresentationFormat>
  <Paragraphs>169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Times New Roman</vt:lpstr>
      <vt:lpstr>Wingdings 3</vt:lpstr>
      <vt:lpstr>Wisp</vt:lpstr>
      <vt:lpstr>Iškeptų mielinės ir mielinės sluoksniuotos tešlos gaminių apipavidalinimas</vt:lpstr>
      <vt:lpstr>Apipavidalinimo esmė</vt:lpstr>
      <vt:lpstr>Apipavidalinimo būdai</vt:lpstr>
      <vt:lpstr>PowerPoint Presentation</vt:lpstr>
      <vt:lpstr>Konditerijos pusgaminiai. Konditerijos pusgaminiai – tai iš anksto paruošti produktai, naudojami dekoravimui ir skoniui pagerinti. </vt:lpstr>
      <vt:lpstr>Puošiniai</vt:lpstr>
      <vt:lpstr>Apipavidalinimo reikalavimai </vt:lpstr>
      <vt:lpstr>Pakavimo medžiagų ir taros reikalavimai</vt:lpstr>
      <vt:lpstr>Pakavimo medžiagų rūšys</vt:lpstr>
      <vt:lpstr>Tara</vt:lpstr>
      <vt:lpstr>Fasavimo reikalavimai  Fasavimas – tai gaminių suskirstymas į tam tikrus kiekius (svoriu arba vienetais) ir paruošimas pardavimui. </vt:lpstr>
      <vt:lpstr>PowerPoint Presentation</vt:lpstr>
      <vt:lpstr>Fasavimas ir pakavimas</vt:lpstr>
      <vt:lpstr>PowerPoint Presentation</vt:lpstr>
      <vt:lpstr>PowerPoint Presentation</vt:lpstr>
      <vt:lpstr>Apibendrinimas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Iškeptų mielinės ir mielinės sluoksniuotos tešlos gaminių apipavidalinimas</dc:title>
  <dc:creator>Evelina</dc:creator>
  <cp:lastModifiedBy>Evelina</cp:lastModifiedBy>
  <cp:revision>6</cp:revision>
  <dcterms:created xsi:type="dcterms:W3CDTF">2026-04-13T05:28:53Z</dcterms:created>
  <dcterms:modified xsi:type="dcterms:W3CDTF">2026-04-13T06:10:11Z</dcterms:modified>
</cp:coreProperties>
</file>