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lt-LT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Paprastųjų pyrago gaminių, pusgaminių ir jų tešlos kokybės nustatymas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25491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lt-LT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Gatavų gaminių vertinimas (tekstūra)</a:t>
            </a:r>
          </a:p>
          <a:p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Minkšti arba trapūs (priklausomai nuo rūšies</a:t>
            </a:r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Gerai iškepę </a:t>
            </a:r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viduje; 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Neperdžiūvę; 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Nežali.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Gatavų gaminių vertinimas (kvapas ir skonis)</a:t>
            </a:r>
          </a:p>
          <a:p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Malonus, būdingas kepiniui </a:t>
            </a:r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aromatas; 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Subalansuotas </a:t>
            </a:r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skonis; 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kartumo ar </a:t>
            </a:r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rūgštumo; 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Jaučiamas </a:t>
            </a:r>
            <a:r>
              <a:rPr lang="lt-L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šviežumas.</a:t>
            </a:r>
            <a:endParaRPr lang="lt-LT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Gatavų gaminių defektai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Neiškepęs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vidus;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sausas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gaminys;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daug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riebus;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Nemalonus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kvapas;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Netolygi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spalva.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64268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Juslinis vertinimas – svarbi kokybės kontrolės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dalis;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Vertinami visi etapai: tešla, pusgaminiai,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gaminiai;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Laiku pastebėti trūkumai leidžia juos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ištaisyti;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Kokybė priklauso nuo kruopštumo ir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patirties.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0244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Įvadas</a:t>
            </a: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Paprastieji pyrago gaminiai – dažniausiai kepami iš mielinės, trapios ar biskvitinės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tešlos;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Kokybė vertinama visais gamybos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etapais;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Svarbus juslinis vertinimas – rega, kvapas, skonis,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lietimas;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Leidžia greitai nustatyti trūkumus ir užtikrinti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kokybę.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0398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Juslinio vertinimo esmė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Vertinimas naudojant žmogaus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pojūčius;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Nereikalauja sudėtingų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prietaisų;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Plačiai taikomas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konditerijoje;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Reikalauja patirties ir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dėmesingumo.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nn-N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vertinimo kriterijai</a:t>
            </a:r>
          </a:p>
          <a:p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Išvaizda (forma, spalva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n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Kvapas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n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Skonis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n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n-N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Konsistencija (</a:t>
            </a:r>
            <a:r>
              <a:rPr lang="nn-N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tekstūra)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n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2237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kokybės svarba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Nulemia galutinio gaminio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kokybę;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Įtakoja kepimo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procesą;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Padeda išvengti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broko;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Leidžia koreguoti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technologiją.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vertinimas jusliniu būdu (išvaizda)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Lygi, vientisa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struktūra;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gumuliukų;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drėgnumas.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4055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vertinimas (konsistencija)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Elastinga, bet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nelipni;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Lengvai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minkoma;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 per kieta, nei per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skysta;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formą.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vertinimas (kvapas ir skonis)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Malonus, būdingas žaliavoms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kvapas;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rūgštumo ar pašalinių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kvapų;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Skonis – švelnus,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subalansuotas.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7734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Tešlos defektai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kieta – per mažai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skysčių;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lipni – per daug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skysčių;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Rūgštus kvapas – pradėjusi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Nelygi struktūra – blogai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išmaišyta.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9615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samprata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Pusgaminiai – dalinai paruošti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produktai;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Pvz.: iškočiota tešla, suformuoti, bet dar nekepti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gaminiai;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Kokybė svarbi tolimesniam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kepimui.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vertinimas (išvaizda)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Taisyklinga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dydis;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Lygus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paviršius;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Tvarkingas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formavimas.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54127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vertinimas (konsistencija)</a:t>
            </a: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Neperdžiūvę;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Neperlipę;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formą;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Nesubyra.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vertinimas (kvapas)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Gaivus, būdingas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tešlai;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rūgštumo ar pašalinių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kvapų.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Pusgaminių defektai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Deformuoti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gaminiai;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Paviršiaus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įtrūkimai;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minkšti arba per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kieti;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Džiūvimo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požymiai.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18832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Gatavų gaminių kokybės svarba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Lemiamas etapas prieš pateikiant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vartotojui;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atitikti kokybės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standartus;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Įtakoja vartotojo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pasitenkinimą.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Gatavų gaminių vertinimas (išvaizda)</a:t>
            </a: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Taisyklinga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Auksinė arba tolygi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pridegimų;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Patraukli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išvaizda.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878290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437</Words>
  <Application>Microsoft Office PowerPoint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Wisp</vt:lpstr>
      <vt:lpstr>Paprastųjų pyrago gaminių, pusgaminių ir jų tešlos kokybės nustatymas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Paprastųjų pyrago gaminių, pusgaminių ir jų tešlos kokybės nustatymas</dc:title>
  <dc:creator>Evelina</dc:creator>
  <cp:lastModifiedBy>Evelina</cp:lastModifiedBy>
  <cp:revision>3</cp:revision>
  <dcterms:created xsi:type="dcterms:W3CDTF">2026-04-14T11:12:18Z</dcterms:created>
  <dcterms:modified xsi:type="dcterms:W3CDTF">2026-04-14T11:32:24Z</dcterms:modified>
</cp:coreProperties>
</file>