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lt-LT" smtClean="0"/>
              <a:t>Spustelėję redag. ruoš. pavad. stilių</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1/22/2025</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ncho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1/22/2025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lt-LT" smtClean="0"/>
              <a:t>Spustelėję redag. ruoš. pavad. stilių</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48A87A34-81AB-432B-8DAE-1953F412C126}"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1129166" y="2974448"/>
            <a:ext cx="4645152" cy="2493876"/>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094337" y="2971669"/>
            <a:ext cx="4645152" cy="2487193"/>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lt-LT" smtClean="0"/>
              <a:t>Spustelėję redag. ruoš. pavad. stilių</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1/22/2025</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1/22/2025</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www.ldeco.lt/klasikiniai-apartamentai-vilniuje?gad_source=1&amp;gclid=EAIaIQobChMI7MvK6syIiwMVbJeDBx1oZBuCEAAYAiAAEgJeEfD_Bw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auresta.lt/gaminiai/roletai/?gad_source=1&amp;gclid=EAIaIQobChMIsoeK49OIiwMVp5SDBx3T-ystEAAYBCAAEgLhHfD_BwE" TargetMode="External"/><Relationship Id="rId2" Type="http://schemas.openxmlformats.org/officeDocument/2006/relationships/hyperlink" Target="https://www.dekoria.lt/romanets,g32.html?gad_source=1&amp;gclid=EAIaIQobChMI7MvK6syIiwMVbJeDBx1oZBuCEAAYASAAEgKOl_D_Bw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128403" y="945913"/>
            <a:ext cx="8637073" cy="2032179"/>
          </a:xfrm>
        </p:spPr>
        <p:txBody>
          <a:bodyPr>
            <a:normAutofit/>
          </a:bodyPr>
          <a:lstStyle/>
          <a:p>
            <a:pPr algn="ctr" fontAlgn="base"/>
            <a:r>
              <a:rPr lang="lt-LT" sz="3600" b="1" dirty="0"/>
              <a:t>Audiniai </a:t>
            </a:r>
            <a:r>
              <a:rPr lang="lt-LT" sz="3600" b="1" i="1" dirty="0"/>
              <a:t>užuolaidoms</a:t>
            </a:r>
            <a:r>
              <a:rPr lang="lt-LT" sz="3600" b="1" dirty="0"/>
              <a:t/>
            </a:r>
            <a:br>
              <a:rPr lang="lt-LT" sz="3600" b="1" dirty="0"/>
            </a:br>
            <a:endParaRPr lang="lt-LT" sz="3600" dirty="0"/>
          </a:p>
        </p:txBody>
      </p:sp>
      <p:sp>
        <p:nvSpPr>
          <p:cNvPr id="3" name="Antrinis pavadinimas 2"/>
          <p:cNvSpPr>
            <a:spLocks noGrp="1"/>
          </p:cNvSpPr>
          <p:nvPr>
            <p:ph type="subTitle" idx="1"/>
          </p:nvPr>
        </p:nvSpPr>
        <p:spPr>
          <a:xfrm>
            <a:off x="1128404" y="3564467"/>
            <a:ext cx="8637072" cy="1418594"/>
          </a:xfrm>
        </p:spPr>
        <p:txBody>
          <a:bodyPr>
            <a:normAutofit/>
          </a:bodyPr>
          <a:lstStyle/>
          <a:p>
            <a:pPr algn="ctr" fontAlgn="base"/>
            <a:r>
              <a:rPr lang="lt-LT" sz="3200" b="1" dirty="0" smtClean="0"/>
              <a:t>Skirtingos </a:t>
            </a:r>
            <a:r>
              <a:rPr lang="lt-LT" sz="3200" b="1" dirty="0"/>
              <a:t>audinių rūšys – skirtingiems poreikiams</a:t>
            </a:r>
          </a:p>
          <a:p>
            <a:endParaRPr lang="lt-LT" dirty="0"/>
          </a:p>
        </p:txBody>
      </p:sp>
    </p:spTree>
    <p:extLst>
      <p:ext uri="{BB962C8B-B14F-4D97-AF65-F5344CB8AC3E}">
        <p14:creationId xmlns:p14="http://schemas.microsoft.com/office/powerpoint/2010/main" val="89648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53324"/>
            <a:ext cx="9603275" cy="665751"/>
          </a:xfrm>
        </p:spPr>
        <p:txBody>
          <a:bodyPr>
            <a:normAutofit fontScale="90000"/>
          </a:bodyPr>
          <a:lstStyle/>
          <a:p>
            <a:pPr algn="ctr"/>
            <a:r>
              <a:rPr lang="lt-LT" b="1" i="1" dirty="0"/>
              <a:t>Užuolaidų faktai ir patarimai</a:t>
            </a:r>
            <a:br>
              <a:rPr lang="lt-LT" b="1" i="1" dirty="0"/>
            </a:br>
            <a:endParaRPr lang="lt-LT" i="1" dirty="0"/>
          </a:p>
        </p:txBody>
      </p:sp>
      <p:sp>
        <p:nvSpPr>
          <p:cNvPr id="3" name="Turinio vietos rezervavimo ženklas 2"/>
          <p:cNvSpPr>
            <a:spLocks noGrp="1"/>
          </p:cNvSpPr>
          <p:nvPr>
            <p:ph idx="1"/>
          </p:nvPr>
        </p:nvSpPr>
        <p:spPr>
          <a:xfrm>
            <a:off x="352338" y="1619074"/>
            <a:ext cx="11425805" cy="4219663"/>
          </a:xfrm>
        </p:spPr>
        <p:txBody>
          <a:bodyPr>
            <a:normAutofit fontScale="77500" lnSpcReduction="20000"/>
          </a:bodyPr>
          <a:lstStyle/>
          <a:p>
            <a:pPr algn="just" fontAlgn="base"/>
            <a:r>
              <a:rPr lang="lt-LT" dirty="0"/>
              <a:t>Langas atrodo didesnis, kai užuolaidos kabo nuo pat lubų iki grindų.</a:t>
            </a:r>
          </a:p>
          <a:p>
            <a:pPr algn="just" fontAlgn="base"/>
            <a:r>
              <a:rPr lang="lt-LT" dirty="0"/>
              <a:t>Langas atrodo platesnis, kai </a:t>
            </a:r>
            <a:r>
              <a:rPr lang="lt-LT" dirty="0" smtClean="0"/>
              <a:t>užuolaidos</a:t>
            </a:r>
            <a:r>
              <a:rPr lang="lt-LT" dirty="0"/>
              <a:t> išeina už lango ribų. Gražiausias efektas pasiekiamas tada, kai užuolaida driekiasi nuo sienos prie sienos.</a:t>
            </a:r>
          </a:p>
          <a:p>
            <a:pPr algn="just" fontAlgn="base"/>
            <a:r>
              <a:rPr lang="lt-LT" dirty="0"/>
              <a:t>Vertikalių linijų užuolaidų tekstūra sukuria aukštesnio kambario įvaizdį, o horizontalių linijų – platesnio.</a:t>
            </a:r>
          </a:p>
          <a:p>
            <a:pPr algn="just" fontAlgn="base"/>
            <a:r>
              <a:rPr lang="lt-LT" dirty="0"/>
              <a:t>Užuolaidos, dengiančios visą langą, sukuria siauresnio lango pojūtį. Jei norite, kad langas atrodytų žemesnis, o kambarys intymesnis, panaudojant natūralią šviesą, išbandykite šviesių spalvų </a:t>
            </a:r>
            <a:r>
              <a:rPr lang="lt-LT" dirty="0" err="1"/>
              <a:t>romanetes</a:t>
            </a:r>
            <a:r>
              <a:rPr lang="lt-LT" dirty="0"/>
              <a:t>. Tik venkite tamsių spalvų – antraip kambarys atrodys niūrokas.</a:t>
            </a:r>
          </a:p>
          <a:p>
            <a:pPr algn="just" fontAlgn="base"/>
            <a:r>
              <a:rPr lang="lt-LT" dirty="0"/>
              <a:t>Jeigu kambario sienos aukštesnės nei 3 metrai, dvigubas audinio lenkimas su raukimu apačioje yra puikus pasirinkimas.</a:t>
            </a:r>
          </a:p>
          <a:p>
            <a:pPr algn="just" fontAlgn="base"/>
            <a:r>
              <a:rPr lang="lt-LT" dirty="0" smtClean="0"/>
              <a:t>Audiniai </a:t>
            </a:r>
            <a:r>
              <a:rPr lang="lt-LT" dirty="0"/>
              <a:t>yra išskalbti ir švarūs, bet turėkite omenyje, kad audiniai po skalbimo susitraukia iki 3 procentų. Norint to išvengti, </a:t>
            </a:r>
            <a:r>
              <a:rPr lang="lt-LT" dirty="0" smtClean="0"/>
              <a:t>rekomenduojama </a:t>
            </a:r>
            <a:r>
              <a:rPr lang="lt-LT" dirty="0"/>
              <a:t>užuolaidas valyti cheminiu valymu.</a:t>
            </a:r>
          </a:p>
          <a:p>
            <a:pPr algn="just" fontAlgn="base"/>
            <a:r>
              <a:rPr lang="lt-LT" dirty="0"/>
              <a:t>Natūralūs audiniai, pavyzdžiui, vilna ar medvilnė yra jautrūs drėgmei, todėl tokiu atveju geriausia pasirinkti apsiuvą ir užuolaidų pakėlimą apie 5 </a:t>
            </a:r>
            <a:r>
              <a:rPr lang="lt-LT" dirty="0" smtClean="0"/>
              <a:t>centimetrus, </a:t>
            </a:r>
            <a:r>
              <a:rPr lang="lt-LT" dirty="0"/>
              <a:t>tai yra puiki išeitis, turint nelygias grindis.</a:t>
            </a:r>
          </a:p>
          <a:p>
            <a:endParaRPr lang="lt-LT" dirty="0"/>
          </a:p>
        </p:txBody>
      </p:sp>
    </p:spTree>
    <p:extLst>
      <p:ext uri="{BB962C8B-B14F-4D97-AF65-F5344CB8AC3E}">
        <p14:creationId xmlns:p14="http://schemas.microsoft.com/office/powerpoint/2010/main" val="326276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1543574"/>
            <a:ext cx="9603275" cy="671120"/>
          </a:xfrm>
        </p:spPr>
        <p:txBody>
          <a:bodyPr>
            <a:normAutofit/>
          </a:bodyPr>
          <a:lstStyle/>
          <a:p>
            <a:pPr algn="ctr"/>
            <a:r>
              <a:rPr lang="lt-LT" b="1" i="1" dirty="0"/>
              <a:t>Užuolaidų </a:t>
            </a:r>
            <a:r>
              <a:rPr lang="lt-LT" b="1" i="1" dirty="0" smtClean="0"/>
              <a:t>pavyzdžiai</a:t>
            </a:r>
            <a:endParaRPr lang="lt-LT" dirty="0"/>
          </a:p>
        </p:txBody>
      </p:sp>
      <p:pic>
        <p:nvPicPr>
          <p:cNvPr id="4098" name="Picture 2" descr="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7131" y="4009938"/>
            <a:ext cx="3481430" cy="1954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3. BREEZE (B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798" y="4009938"/>
            <a:ext cx="3682767" cy="1954634"/>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p:cNvSpPr/>
          <p:nvPr/>
        </p:nvSpPr>
        <p:spPr>
          <a:xfrm>
            <a:off x="729842" y="2967335"/>
            <a:ext cx="10511406" cy="1200329"/>
          </a:xfrm>
          <a:prstGeom prst="rect">
            <a:avLst/>
          </a:prstGeom>
        </p:spPr>
        <p:txBody>
          <a:bodyPr wrap="square">
            <a:spAutoFit/>
          </a:bodyPr>
          <a:lstStyle/>
          <a:p>
            <a:r>
              <a:rPr lang="lt-LT" dirty="0">
                <a:hlinkClick r:id="rId4"/>
              </a:rPr>
              <a:t>https://</a:t>
            </a:r>
            <a:r>
              <a:rPr lang="lt-LT" dirty="0" smtClean="0">
                <a:hlinkClick r:id="rId4"/>
              </a:rPr>
              <a:t>www.ldeco.lt/klasikiniai-apartamentai-vilniuje?gad_source=1&amp;gclid=EAIaIQobChMI7MvK6syIiwMVbJeDBx1oZBuCEAAYAiAAEgJeEfD_BwE</a:t>
            </a:r>
            <a:endParaRPr lang="lt-LT" dirty="0" smtClean="0"/>
          </a:p>
          <a:p>
            <a:endParaRPr lang="lt-LT" dirty="0"/>
          </a:p>
        </p:txBody>
      </p:sp>
    </p:spTree>
    <p:extLst>
      <p:ext uri="{BB962C8B-B14F-4D97-AF65-F5344CB8AC3E}">
        <p14:creationId xmlns:p14="http://schemas.microsoft.com/office/powerpoint/2010/main" val="313329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746621"/>
            <a:ext cx="9603275" cy="587230"/>
          </a:xfrm>
        </p:spPr>
        <p:txBody>
          <a:bodyPr/>
          <a:lstStyle/>
          <a:p>
            <a:pPr algn="ctr"/>
            <a:r>
              <a:rPr lang="lt-LT" b="1" i="1" dirty="0" err="1" smtClean="0"/>
              <a:t>Romanetės</a:t>
            </a:r>
            <a:r>
              <a:rPr lang="lt-LT" b="1" i="1" dirty="0" smtClean="0"/>
              <a:t>, </a:t>
            </a:r>
            <a:r>
              <a:rPr lang="lt-LT" b="1" i="1" dirty="0" err="1"/>
              <a:t>r</a:t>
            </a:r>
            <a:r>
              <a:rPr lang="lt-LT" b="1" i="1" dirty="0" err="1" smtClean="0"/>
              <a:t>oletai</a:t>
            </a:r>
            <a:endParaRPr lang="lt-LT" b="1" i="1" dirty="0"/>
          </a:p>
        </p:txBody>
      </p:sp>
      <p:sp>
        <p:nvSpPr>
          <p:cNvPr id="4" name="Turinio vietos rezervavimo ženklas 3"/>
          <p:cNvSpPr>
            <a:spLocks noGrp="1"/>
          </p:cNvSpPr>
          <p:nvPr>
            <p:ph idx="1"/>
          </p:nvPr>
        </p:nvSpPr>
        <p:spPr>
          <a:xfrm>
            <a:off x="494950" y="1333851"/>
            <a:ext cx="11182525" cy="4655888"/>
          </a:xfrm>
        </p:spPr>
        <p:txBody>
          <a:bodyPr>
            <a:normAutofit/>
          </a:bodyPr>
          <a:lstStyle/>
          <a:p>
            <a:pPr algn="just"/>
            <a:r>
              <a:rPr lang="lt-LT" sz="1800" dirty="0" err="1" smtClean="0"/>
              <a:t>Romanetės</a:t>
            </a:r>
            <a:r>
              <a:rPr lang="lt-LT" sz="1800" dirty="0" smtClean="0"/>
              <a:t> </a:t>
            </a:r>
            <a:r>
              <a:rPr lang="lt-LT" sz="1800" dirty="0"/>
              <a:t>yra populiarios ir mėgstamos. Dėka plataus audinių pasirinkimo, jas galite pritaikyti visose patalpose, prie bent kokio interjero. Joms pasiūti, gali būti naudojami tiek lengvi, permatomi dieninių užuolaidų audiniai, tiek tankūs nepermatomi naktinių užuolaidų, tiek </a:t>
            </a:r>
            <a:r>
              <a:rPr lang="lt-LT" sz="1800" dirty="0" err="1"/>
              <a:t>roletų</a:t>
            </a:r>
            <a:r>
              <a:rPr lang="lt-LT" sz="1800" dirty="0"/>
              <a:t> audiniai.</a:t>
            </a:r>
          </a:p>
          <a:p>
            <a:r>
              <a:rPr lang="lt-LT" sz="1600" dirty="0" smtClean="0">
                <a:hlinkClick r:id="rId2"/>
              </a:rPr>
              <a:t>https</a:t>
            </a:r>
            <a:r>
              <a:rPr lang="lt-LT" sz="1600" dirty="0">
                <a:hlinkClick r:id="rId2"/>
              </a:rPr>
              <a:t>://</a:t>
            </a:r>
            <a:r>
              <a:rPr lang="lt-LT" sz="1600" dirty="0" smtClean="0">
                <a:hlinkClick r:id="rId2"/>
              </a:rPr>
              <a:t>www.dekoria.lt/romanets,g32.html?gad_source=1&amp;gclid=EAIaIQobChMI7MvK6syIiwMVbJeDBx1oZBuCEAAYASAAEgKOl_D_BwE</a:t>
            </a:r>
            <a:endParaRPr lang="lt-LT" sz="1600" dirty="0" smtClean="0"/>
          </a:p>
          <a:p>
            <a:pPr algn="just"/>
            <a:r>
              <a:rPr lang="lt-LT" sz="1800" dirty="0" err="1" smtClean="0"/>
              <a:t>Roletai</a:t>
            </a:r>
            <a:r>
              <a:rPr lang="lt-LT" sz="1800" dirty="0" smtClean="0"/>
              <a:t> </a:t>
            </a:r>
            <a:r>
              <a:rPr lang="lt-LT" sz="1800" dirty="0"/>
              <a:t>vis dažniau pakeičia užuolaidas. Tai stilingas ir praktiškas sprendimas </a:t>
            </a:r>
            <a:r>
              <a:rPr lang="lt-LT" sz="1800" dirty="0" smtClean="0"/>
              <a:t>virtuvės</a:t>
            </a:r>
            <a:r>
              <a:rPr lang="lt-LT" sz="1800" dirty="0"/>
              <a:t>, kambario ar biuro langams. Lyginant su žaliuzėmis, jie turi vieną esminį pranašumą – </a:t>
            </a:r>
            <a:r>
              <a:rPr lang="lt-LT" sz="1800" dirty="0" err="1"/>
              <a:t>roletus</a:t>
            </a:r>
            <a:r>
              <a:rPr lang="lt-LT" sz="1800" dirty="0"/>
              <a:t> yra lengviau prižiūrėti ir valyti. Šiuo metu galima pasirinkti iš labai plataus spektro </a:t>
            </a:r>
            <a:r>
              <a:rPr lang="lt-LT" sz="1800" dirty="0" err="1"/>
              <a:t>roletų</a:t>
            </a:r>
            <a:r>
              <a:rPr lang="lt-LT" sz="1800" dirty="0"/>
              <a:t>. </a:t>
            </a:r>
            <a:endParaRPr lang="lt-LT" sz="1800" dirty="0" smtClean="0"/>
          </a:p>
          <a:p>
            <a:r>
              <a:rPr lang="lt-LT" sz="1600" dirty="0">
                <a:hlinkClick r:id="rId3"/>
              </a:rPr>
              <a:t>https://www.lauresta.lt/gaminiai/roletai/?</a:t>
            </a:r>
            <a:r>
              <a:rPr lang="lt-LT" sz="1600" dirty="0" smtClean="0">
                <a:hlinkClick r:id="rId3"/>
              </a:rPr>
              <a:t>gad_source=1&amp;gclid=EAIaIQobChMIsoeK49OIiwMVp5SDBx3T-ystEAAYBCAAEgLhHfD_BwE</a:t>
            </a:r>
            <a:endParaRPr lang="lt-LT" sz="1600" dirty="0" smtClean="0"/>
          </a:p>
          <a:p>
            <a:endParaRPr lang="lt-LT" dirty="0"/>
          </a:p>
        </p:txBody>
      </p:sp>
    </p:spTree>
    <p:extLst>
      <p:ext uri="{BB962C8B-B14F-4D97-AF65-F5344CB8AC3E}">
        <p14:creationId xmlns:p14="http://schemas.microsoft.com/office/powerpoint/2010/main" val="255596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838900"/>
            <a:ext cx="9603275" cy="1163660"/>
          </a:xfrm>
        </p:spPr>
        <p:txBody>
          <a:bodyPr>
            <a:noAutofit/>
          </a:bodyPr>
          <a:lstStyle/>
          <a:p>
            <a:pPr algn="just"/>
            <a:r>
              <a:rPr lang="lt-LT" sz="2000" b="1" i="1" dirty="0"/>
              <a:t>Tinkamai parinktos užuolaidos – neatsiejamas kiekvieno interjero elementas, kuris suteikia galimybę jaustis patogiai tiek saulėtą dieną, tiek siekiant visiškos tamsos miegant. Norint pasiekti geriausią užtamsinimą arba estetiškumą, reikalingi aukštos kokybės audiniai užuolaidoms.</a:t>
            </a:r>
            <a:endParaRPr lang="lt-LT" sz="2000" dirty="0"/>
          </a:p>
        </p:txBody>
      </p:sp>
      <p:sp>
        <p:nvSpPr>
          <p:cNvPr id="3" name="Turinio vietos rezervavimo ženklas 2"/>
          <p:cNvSpPr>
            <a:spLocks noGrp="1"/>
          </p:cNvSpPr>
          <p:nvPr>
            <p:ph idx="1"/>
          </p:nvPr>
        </p:nvSpPr>
        <p:spPr>
          <a:xfrm>
            <a:off x="335560" y="2002560"/>
            <a:ext cx="11341915" cy="3911679"/>
          </a:xfrm>
        </p:spPr>
        <p:txBody>
          <a:bodyPr/>
          <a:lstStyle/>
          <a:p>
            <a:pPr marL="0" indent="0" fontAlgn="base">
              <a:buNone/>
            </a:pPr>
            <a:r>
              <a:rPr lang="lt-LT" b="1" i="1" dirty="0" smtClean="0"/>
              <a:t>     Dieniniai</a:t>
            </a:r>
            <a:endParaRPr lang="lt-LT" b="1" dirty="0"/>
          </a:p>
          <a:p>
            <a:pPr algn="just" fontAlgn="base"/>
            <a:r>
              <a:rPr lang="lt-LT" dirty="0"/>
              <a:t>   Tokie audiniai dažniausiai būna šviesūs, o pastaruoju metu madingi – natūralūs, žemės, medienos atspalvio, dekoruoti geometriniais raštais, augaliniais motyvais. Taip pat vis dar dažnai </a:t>
            </a:r>
            <a:r>
              <a:rPr lang="lt-LT" dirty="0" smtClean="0"/>
              <a:t>pasirenkamas </a:t>
            </a:r>
            <a:r>
              <a:rPr lang="lt-LT" dirty="0"/>
              <a:t>ilgis – beveik siekiantis grindis. </a:t>
            </a:r>
            <a:r>
              <a:rPr lang="lt-LT" dirty="0" smtClean="0"/>
              <a:t>Tokios užuolaidos</a:t>
            </a:r>
            <a:r>
              <a:rPr lang="lt-LT" dirty="0"/>
              <a:t> kiekvienam kambariui suteikia jaukumo ir stilingumo.</a:t>
            </a:r>
          </a:p>
          <a:p>
            <a:endParaRPr lang="lt-LT" dirty="0"/>
          </a:p>
        </p:txBody>
      </p:sp>
      <p:pic>
        <p:nvPicPr>
          <p:cNvPr id="4" name="Picture 2" descr="viber_image_2020-06-17_10-12-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512" y="3733101"/>
            <a:ext cx="2449585" cy="218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9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53325"/>
            <a:ext cx="9603275" cy="573472"/>
          </a:xfrm>
        </p:spPr>
        <p:txBody>
          <a:bodyPr>
            <a:normAutofit fontScale="90000"/>
          </a:bodyPr>
          <a:lstStyle/>
          <a:p>
            <a:r>
              <a:rPr lang="lt-LT" b="1" i="1" dirty="0"/>
              <a:t>Naktiniai</a:t>
            </a:r>
            <a:r>
              <a:rPr lang="lt-LT" b="1" dirty="0"/>
              <a:t/>
            </a:r>
            <a:br>
              <a:rPr lang="lt-LT" b="1" dirty="0"/>
            </a:br>
            <a:endParaRPr lang="lt-LT" dirty="0"/>
          </a:p>
        </p:txBody>
      </p:sp>
      <p:sp>
        <p:nvSpPr>
          <p:cNvPr id="4" name="Turinio vietos rezervavimo ženklas 3"/>
          <p:cNvSpPr>
            <a:spLocks noGrp="1"/>
          </p:cNvSpPr>
          <p:nvPr>
            <p:ph idx="1"/>
          </p:nvPr>
        </p:nvSpPr>
        <p:spPr>
          <a:xfrm>
            <a:off x="268448" y="1417739"/>
            <a:ext cx="11383860" cy="4048606"/>
          </a:xfrm>
        </p:spPr>
        <p:txBody>
          <a:bodyPr>
            <a:normAutofit/>
          </a:bodyPr>
          <a:lstStyle/>
          <a:p>
            <a:pPr algn="just" fontAlgn="base"/>
            <a:r>
              <a:rPr lang="lt-LT" dirty="0" smtClean="0"/>
              <a:t>Norite</a:t>
            </a:r>
            <a:r>
              <a:rPr lang="lt-LT" dirty="0"/>
              <a:t>, kad Jūsų miegas būtų itin saldus ir kokybiškas? Nepamirškite pasirūpinti aukštos kokybės naktinėmis užuolaidomis, kurios padeda palaikyti tamsą kambariuose bei apsaugo nuo pašalinių žmonių žvilgsnių.</a:t>
            </a:r>
          </a:p>
          <a:p>
            <a:pPr algn="just" fontAlgn="base"/>
            <a:r>
              <a:rPr lang="lt-LT" dirty="0" smtClean="0"/>
              <a:t>Priešingai </a:t>
            </a:r>
            <a:r>
              <a:rPr lang="lt-LT" dirty="0"/>
              <a:t>nei dieniniai, naktiniai audiniai – tamsūs, tačiau kaip ir dieniniai – dažniausiai pasirenkami gan ilgi bei derantys prie kambario interjero.</a:t>
            </a:r>
          </a:p>
          <a:p>
            <a:pPr fontAlgn="base"/>
            <a:endParaRPr lang="lt-LT" dirty="0"/>
          </a:p>
          <a:p>
            <a:pPr marL="0" indent="0">
              <a:buNone/>
            </a:pPr>
            <a:r>
              <a:rPr lang="lt-LT" dirty="0"/>
              <a:t/>
            </a:r>
            <a:br>
              <a:rPr lang="lt-LT" dirty="0"/>
            </a:br>
            <a:endParaRPr lang="lt-LT" dirty="0"/>
          </a:p>
        </p:txBody>
      </p:sp>
      <p:pic>
        <p:nvPicPr>
          <p:cNvPr id="7" name="Picture 2" descr="IMG_78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2" y="3481432"/>
            <a:ext cx="2988593" cy="234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9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53324"/>
            <a:ext cx="9603275" cy="598639"/>
          </a:xfrm>
        </p:spPr>
        <p:txBody>
          <a:bodyPr>
            <a:normAutofit fontScale="90000"/>
          </a:bodyPr>
          <a:lstStyle/>
          <a:p>
            <a:r>
              <a:rPr lang="lt-LT" b="1" i="1" dirty="0"/>
              <a:t>Tarpiniai</a:t>
            </a:r>
            <a:r>
              <a:rPr lang="lt-LT" b="1" dirty="0"/>
              <a:t/>
            </a:r>
            <a:br>
              <a:rPr lang="lt-LT" b="1" dirty="0"/>
            </a:br>
            <a:endParaRPr lang="lt-LT" dirty="0"/>
          </a:p>
        </p:txBody>
      </p:sp>
      <p:sp>
        <p:nvSpPr>
          <p:cNvPr id="4" name="Turinio vietos rezervavimo ženklas 3"/>
          <p:cNvSpPr>
            <a:spLocks noGrp="1"/>
          </p:cNvSpPr>
          <p:nvPr>
            <p:ph idx="1"/>
          </p:nvPr>
        </p:nvSpPr>
        <p:spPr>
          <a:xfrm>
            <a:off x="302004" y="1459684"/>
            <a:ext cx="11409027" cy="4462944"/>
          </a:xfrm>
        </p:spPr>
        <p:txBody>
          <a:bodyPr>
            <a:normAutofit/>
          </a:bodyPr>
          <a:lstStyle/>
          <a:p>
            <a:pPr algn="just" fontAlgn="base"/>
            <a:r>
              <a:rPr lang="lt-LT" dirty="0" smtClean="0"/>
              <a:t>Šios </a:t>
            </a:r>
            <a:r>
              <a:rPr lang="lt-LT" dirty="0"/>
              <a:t>rūšies gaminiai siuvami iš tankių audinių, kurie nėra visiškai permatomi, tačiau dažniausiai būna pakankamai šviesūs, kad į erdvę galėtų patekti reikiamas kiekis šviesos. </a:t>
            </a:r>
          </a:p>
          <a:p>
            <a:pPr algn="just" fontAlgn="base"/>
            <a:r>
              <a:rPr lang="lt-LT" dirty="0" smtClean="0"/>
              <a:t>Tai </a:t>
            </a:r>
            <a:r>
              <a:rPr lang="lt-LT" dirty="0"/>
              <a:t>puikus pasirinkimas, siekiantiems daugiau privatumo nei suteikia </a:t>
            </a:r>
            <a:r>
              <a:rPr lang="lt-LT" dirty="0" smtClean="0"/>
              <a:t>dieninės užuolaidos, </a:t>
            </a:r>
            <a:r>
              <a:rPr lang="lt-LT" dirty="0"/>
              <a:t>tačiau nenorintiems gyventi visiškai tamsiame kambaryje.</a:t>
            </a:r>
          </a:p>
          <a:p>
            <a:pPr marL="0" indent="0">
              <a:buNone/>
            </a:pPr>
            <a:r>
              <a:rPr lang="lt-LT" dirty="0"/>
              <a:t/>
            </a:r>
            <a:br>
              <a:rPr lang="lt-LT" dirty="0"/>
            </a:br>
            <a:endParaRPr lang="lt-LT" dirty="0"/>
          </a:p>
        </p:txBody>
      </p:sp>
      <p:pic>
        <p:nvPicPr>
          <p:cNvPr id="6" name="Picture 2" descr="106281566_1164987807200868_1090329323277752576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669" y="3414319"/>
            <a:ext cx="2637959" cy="227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53324"/>
            <a:ext cx="9603275" cy="632195"/>
          </a:xfrm>
        </p:spPr>
        <p:txBody>
          <a:bodyPr>
            <a:normAutofit fontScale="90000"/>
          </a:bodyPr>
          <a:lstStyle/>
          <a:p>
            <a:pPr algn="ctr"/>
            <a:r>
              <a:rPr lang="lt-LT" b="1" i="1" dirty="0"/>
              <a:t>Sukurkite savo mėgstamiausią atmosferą</a:t>
            </a:r>
            <a:br>
              <a:rPr lang="lt-LT" b="1" i="1" dirty="0"/>
            </a:br>
            <a:endParaRPr lang="lt-LT" i="1" dirty="0"/>
          </a:p>
        </p:txBody>
      </p:sp>
      <p:sp>
        <p:nvSpPr>
          <p:cNvPr id="3" name="Turinio vietos rezervavimo ženklas 2"/>
          <p:cNvSpPr>
            <a:spLocks noGrp="1"/>
          </p:cNvSpPr>
          <p:nvPr>
            <p:ph idx="1"/>
          </p:nvPr>
        </p:nvSpPr>
        <p:spPr>
          <a:xfrm>
            <a:off x="461394" y="1585519"/>
            <a:ext cx="11266415" cy="4345498"/>
          </a:xfrm>
        </p:spPr>
        <p:txBody>
          <a:bodyPr/>
          <a:lstStyle/>
          <a:p>
            <a:pPr algn="just"/>
            <a:r>
              <a:rPr lang="lt-LT" dirty="0"/>
              <a:t>Užuolaidų audiniai yra įvairūs ir kiekvienas jų unikalus tuo, kad kuria skirtingą nuotaiką. </a:t>
            </a:r>
            <a:r>
              <a:rPr lang="lt-LT" dirty="0" smtClean="0"/>
              <a:t>Pasirinkus šviesaus </a:t>
            </a:r>
            <a:r>
              <a:rPr lang="lt-LT" dirty="0"/>
              <a:t>audinio užuolaidas, kambarys vizualiai atrodys erdvesnis. Norite intymesnės atmosferos? Tuomet rinkitės šilto atspalvio permatomą audinį su pamušalu. O jei </a:t>
            </a:r>
            <a:r>
              <a:rPr lang="lt-LT" dirty="0" smtClean="0"/>
              <a:t>namuose </a:t>
            </a:r>
            <a:r>
              <a:rPr lang="lt-LT" dirty="0"/>
              <a:t>yra griežtos formos detalių, puikiai priderinsite natūralaus audinio su </a:t>
            </a:r>
            <a:r>
              <a:rPr lang="lt-LT" dirty="0" smtClean="0"/>
              <a:t>šiurkštesne </a:t>
            </a:r>
            <a:r>
              <a:rPr lang="lt-LT" dirty="0"/>
              <a:t>struktūra, pavyzdžiui, lino ar medvilnės, užuolaidas</a:t>
            </a:r>
            <a:r>
              <a:rPr lang="lt-LT" dirty="0" smtClean="0"/>
              <a:t>.</a:t>
            </a:r>
          </a:p>
          <a:p>
            <a:pPr algn="just"/>
            <a:r>
              <a:rPr lang="lt-LT" dirty="0" smtClean="0"/>
              <a:t>Senesniuose </a:t>
            </a:r>
            <a:r>
              <a:rPr lang="lt-LT" dirty="0"/>
              <a:t>namuose gražiai atrodo klostuotos, prabangaus audinio užuolaidos, o vienspalvės ir lygesnės užuolaidos puikiai derės naujuose būstuose. Rinkdamiesi langų uždangos spalvą, atkreipkite dėmesį ir į interjerą. Pavyzdžiui, prie modernių cementuotų grindų jaukiai derės šilto atspalvio užuolaidos, o kartu su medinėmis grindimis gražų derinį sukurs baltos spalvos langą dengiantis audinys.</a:t>
            </a:r>
          </a:p>
        </p:txBody>
      </p:sp>
    </p:spTree>
    <p:extLst>
      <p:ext uri="{BB962C8B-B14F-4D97-AF65-F5344CB8AC3E}">
        <p14:creationId xmlns:p14="http://schemas.microsoft.com/office/powerpoint/2010/main" val="250770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44936"/>
            <a:ext cx="9603275" cy="674140"/>
          </a:xfrm>
        </p:spPr>
        <p:txBody>
          <a:bodyPr>
            <a:normAutofit/>
          </a:bodyPr>
          <a:lstStyle/>
          <a:p>
            <a:pPr algn="ctr"/>
            <a:r>
              <a:rPr lang="lt-LT" sz="2800" b="1" dirty="0"/>
              <a:t>Atverkite spalvoms duris!</a:t>
            </a:r>
            <a:endParaRPr lang="lt-LT" sz="2800" dirty="0"/>
          </a:p>
        </p:txBody>
      </p:sp>
      <p:sp>
        <p:nvSpPr>
          <p:cNvPr id="3" name="Turinio vietos rezervavimo ženklas 2"/>
          <p:cNvSpPr>
            <a:spLocks noGrp="1"/>
          </p:cNvSpPr>
          <p:nvPr>
            <p:ph idx="1"/>
          </p:nvPr>
        </p:nvSpPr>
        <p:spPr>
          <a:xfrm>
            <a:off x="360728" y="1526796"/>
            <a:ext cx="11526472" cy="4353887"/>
          </a:xfrm>
        </p:spPr>
        <p:txBody>
          <a:bodyPr/>
          <a:lstStyle/>
          <a:p>
            <a:pPr algn="just"/>
            <a:r>
              <a:rPr lang="lt-LT" dirty="0"/>
              <a:t>Jei norite į kasdienybę įnešti dar daugiau geros nuotaikos, </a:t>
            </a:r>
            <a:r>
              <a:rPr lang="lt-LT" dirty="0" smtClean="0"/>
              <a:t>prisijaukinkite </a:t>
            </a:r>
            <a:r>
              <a:rPr lang="lt-LT" dirty="0"/>
              <a:t>ryškias spalvas! Derinkite ryškių audinių užuolaidas prie namuose esančių aksesuarų. Nebijokite eksperimentuoti </a:t>
            </a:r>
            <a:r>
              <a:rPr lang="lt-LT" dirty="0" smtClean="0"/>
              <a:t>– audinius derinkite </a:t>
            </a:r>
            <a:r>
              <a:rPr lang="lt-LT" dirty="0"/>
              <a:t>ne tik langams, bet ir pagalvių </a:t>
            </a:r>
            <a:r>
              <a:rPr lang="lt-LT" dirty="0" smtClean="0"/>
              <a:t>užvalkalams.</a:t>
            </a:r>
          </a:p>
          <a:p>
            <a:pPr algn="just"/>
            <a:endParaRPr lang="lt-LT" dirty="0"/>
          </a:p>
        </p:txBody>
      </p:sp>
      <p:pic>
        <p:nvPicPr>
          <p:cNvPr id="5" name="Picture 2" descr="2. IMAGINATIO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586" y="3053593"/>
            <a:ext cx="3011647" cy="26341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464" y="3053593"/>
            <a:ext cx="3070371" cy="263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10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864067"/>
            <a:ext cx="9603275" cy="595618"/>
          </a:xfrm>
        </p:spPr>
        <p:txBody>
          <a:bodyPr>
            <a:normAutofit fontScale="90000"/>
          </a:bodyPr>
          <a:lstStyle/>
          <a:p>
            <a:pPr algn="ctr"/>
            <a:r>
              <a:rPr lang="lt-LT" b="1" i="1" dirty="0"/>
              <a:t>Spalvų poveikis jūsų interjerui</a:t>
            </a:r>
            <a:r>
              <a:rPr lang="lt-LT" b="1" dirty="0"/>
              <a:t/>
            </a:r>
            <a:br>
              <a:rPr lang="lt-LT" b="1" dirty="0"/>
            </a:br>
            <a:endParaRPr lang="lt-LT" dirty="0"/>
          </a:p>
        </p:txBody>
      </p:sp>
      <p:sp>
        <p:nvSpPr>
          <p:cNvPr id="5" name="Turinio vietos rezervavimo ženklas 4"/>
          <p:cNvSpPr>
            <a:spLocks noGrp="1"/>
          </p:cNvSpPr>
          <p:nvPr>
            <p:ph idx="1"/>
          </p:nvPr>
        </p:nvSpPr>
        <p:spPr>
          <a:xfrm>
            <a:off x="545284" y="1459686"/>
            <a:ext cx="11157358" cy="4588776"/>
          </a:xfrm>
        </p:spPr>
        <p:txBody>
          <a:bodyPr/>
          <a:lstStyle/>
          <a:p>
            <a:pPr marL="0" indent="0" fontAlgn="base">
              <a:buNone/>
            </a:pPr>
            <a:r>
              <a:rPr lang="lt-LT" b="1" dirty="0"/>
              <a:t>Spalvų deriniai</a:t>
            </a:r>
            <a:r>
              <a:rPr lang="lt-LT" dirty="0"/>
              <a:t>                                                               </a:t>
            </a:r>
          </a:p>
          <a:p>
            <a:pPr algn="just" fontAlgn="base"/>
            <a:r>
              <a:rPr lang="lt-LT" sz="1800" dirty="0"/>
              <a:t>Tonų sujungimas ar kontrasto naudojimas – viskas įmanoma! Spalvos, kurios yra priešingose paletės pusėse, pastiprina viena kitą ir sukuria nepakartojamą interjerą. Raudona-mėlyna, violetinė-oranžinė, žalia-rožinė yra dažnos, puikiai interjere </a:t>
            </a:r>
            <a:r>
              <a:rPr lang="lt-LT" sz="1800" dirty="0" smtClean="0"/>
              <a:t>derančios </a:t>
            </a:r>
            <a:r>
              <a:rPr lang="lt-LT" sz="1800" dirty="0"/>
              <a:t>kombinacijos. Tačiau, jeigu esate ištikimi klasikai, neapsigausite, pasirinkę vienodo tono spalvas. Sujunkite mėlyną-turkio, raudoną-oranžinę ar geltoną-oranžinę su neutraliomis spalvomis – pilka, balta ar juoda. Tiesiog nebijokite eksperimentuoti! </a:t>
            </a:r>
          </a:p>
        </p:txBody>
      </p:sp>
      <p:pic>
        <p:nvPicPr>
          <p:cNvPr id="4" name="Picture 2" descr="VELIUR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358" y="3724712"/>
            <a:ext cx="3851798" cy="218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4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53325"/>
            <a:ext cx="9603275" cy="774808"/>
          </a:xfrm>
        </p:spPr>
        <p:txBody>
          <a:bodyPr/>
          <a:lstStyle/>
          <a:p>
            <a:pPr algn="ctr"/>
            <a:r>
              <a:rPr lang="lt-LT" b="1" i="1" dirty="0"/>
              <a:t>Spalvų poveikis  </a:t>
            </a:r>
            <a:r>
              <a:rPr lang="lt-LT" i="1" dirty="0"/>
              <a:t> </a:t>
            </a:r>
          </a:p>
        </p:txBody>
      </p:sp>
      <p:sp>
        <p:nvSpPr>
          <p:cNvPr id="4" name="Turinio vietos rezervavimo ženklas 3"/>
          <p:cNvSpPr>
            <a:spLocks noGrp="1"/>
          </p:cNvSpPr>
          <p:nvPr>
            <p:ph idx="1"/>
          </p:nvPr>
        </p:nvSpPr>
        <p:spPr>
          <a:xfrm>
            <a:off x="310393" y="1568740"/>
            <a:ext cx="11425805" cy="4337109"/>
          </a:xfrm>
        </p:spPr>
        <p:txBody>
          <a:bodyPr/>
          <a:lstStyle/>
          <a:p>
            <a:pPr marL="0" indent="0" fontAlgn="base">
              <a:buNone/>
            </a:pPr>
            <a:r>
              <a:rPr lang="lt-LT" dirty="0"/>
              <a:t>   </a:t>
            </a:r>
            <a:r>
              <a:rPr lang="lt-LT" dirty="0" smtClean="0"/>
              <a:t> </a:t>
            </a:r>
            <a:r>
              <a:rPr lang="lt-LT" dirty="0"/>
              <a:t>                                             </a:t>
            </a:r>
          </a:p>
          <a:p>
            <a:pPr algn="just" fontAlgn="base"/>
            <a:r>
              <a:rPr lang="lt-LT" dirty="0"/>
              <a:t>Spalvos daro įtaką mūsų </a:t>
            </a:r>
            <a:r>
              <a:rPr lang="lt-LT" dirty="0" smtClean="0"/>
              <a:t>mąstymui </a:t>
            </a:r>
            <a:r>
              <a:rPr lang="lt-LT" dirty="0"/>
              <a:t>ir turi psichologinį poveikį. Šiltos spalvos – oranžinė, geltona ir raudona – suteikia energijos bei pozityvumo ir yra idealios darbo kambaryje ar virtuvėje. Mėlyna, žalia ir violetinė yra šaltos spalvos, todėl atneša ramybės ir atpalaiduoja. Šios spalvos puikiai įsikomponuos </a:t>
            </a:r>
            <a:r>
              <a:rPr lang="lt-LT" dirty="0" smtClean="0"/>
              <a:t>miegamajame.</a:t>
            </a:r>
            <a:endParaRPr lang="lt-LT" dirty="0"/>
          </a:p>
          <a:p>
            <a:endParaRPr lang="lt-LT" dirty="0"/>
          </a:p>
        </p:txBody>
      </p:sp>
      <p:pic>
        <p:nvPicPr>
          <p:cNvPr id="6" name="Picture 2" descr="Vytautas mineral spa Birsto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357" y="3640821"/>
            <a:ext cx="2627005" cy="233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0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b="1" i="1" dirty="0"/>
              <a:t>Atraskite detalių </a:t>
            </a:r>
            <a:r>
              <a:rPr lang="lt-LT" b="1" i="1" dirty="0" smtClean="0"/>
              <a:t>žaismingumą.</a:t>
            </a:r>
            <a:br>
              <a:rPr lang="lt-LT" b="1" i="1" dirty="0" smtClean="0"/>
            </a:br>
            <a:r>
              <a:rPr lang="lt-LT" b="1" i="1" dirty="0" smtClean="0"/>
              <a:t>Erdvės </a:t>
            </a:r>
            <a:r>
              <a:rPr lang="lt-LT" b="1" i="1" dirty="0"/>
              <a:t>pojūtis</a:t>
            </a:r>
            <a:r>
              <a:rPr lang="lt-LT" i="1" dirty="0"/>
              <a:t> </a:t>
            </a:r>
          </a:p>
        </p:txBody>
      </p:sp>
      <p:sp>
        <p:nvSpPr>
          <p:cNvPr id="4" name="Turinio vietos rezervavimo ženklas 3"/>
          <p:cNvSpPr>
            <a:spLocks noGrp="1"/>
          </p:cNvSpPr>
          <p:nvPr>
            <p:ph idx="1"/>
          </p:nvPr>
        </p:nvSpPr>
        <p:spPr>
          <a:xfrm>
            <a:off x="543040" y="2002559"/>
            <a:ext cx="11184769" cy="3609676"/>
          </a:xfrm>
        </p:spPr>
        <p:txBody>
          <a:bodyPr>
            <a:normAutofit/>
          </a:bodyPr>
          <a:lstStyle/>
          <a:p>
            <a:pPr algn="just" fontAlgn="base"/>
            <a:r>
              <a:rPr lang="lt-LT" dirty="0" smtClean="0"/>
              <a:t>Dažnai </a:t>
            </a:r>
            <a:r>
              <a:rPr lang="lt-LT" dirty="0"/>
              <a:t>žmonės renkasi neutralias spalvas interjere tam, kad galėtų naudoti ryškesnius priedus. Intensyvių spalvų </a:t>
            </a:r>
            <a:r>
              <a:rPr lang="lt-LT" dirty="0" smtClean="0"/>
              <a:t>užuolaidos</a:t>
            </a:r>
            <a:r>
              <a:rPr lang="lt-LT" dirty="0"/>
              <a:t> yra smagus būdas į namų aplinką atnešti dar daugiau geros nuotaikos. Ryškūs raštuoti audiniai yra stulbinantis kambario akcentas, puikiai įsiliejantis į bendrą visumą. Net ir smulkios taikliai parinktos spalvingos namų interjero detalės pagyvins interjerą, pavyzdžiui, tos pačios spalvos pagalvės ir užuolaidos. </a:t>
            </a:r>
            <a:r>
              <a:rPr lang="lt-LT" dirty="0" smtClean="0"/>
              <a:t>                                                                </a:t>
            </a:r>
          </a:p>
          <a:p>
            <a:pPr algn="just" fontAlgn="base"/>
            <a:r>
              <a:rPr lang="lt-LT" dirty="0" smtClean="0"/>
              <a:t>Priklausomai </a:t>
            </a:r>
            <a:r>
              <a:rPr lang="lt-LT" dirty="0"/>
              <a:t>nuo pasirinktų spalvų, erdvė gali pasirodyti didelė arba maža. Šviesios spalvos yra idealios, norint padidinti erdvumo pojūtį mažuose kambariuose. O štai stiprios ir energingos spalvos puikiai atskiria skirtingas erdves. </a:t>
            </a:r>
          </a:p>
          <a:p>
            <a:endParaRPr lang="lt-LT" dirty="0"/>
          </a:p>
        </p:txBody>
      </p:sp>
    </p:spTree>
    <p:extLst>
      <p:ext uri="{BB962C8B-B14F-4D97-AF65-F5344CB8AC3E}">
        <p14:creationId xmlns:p14="http://schemas.microsoft.com/office/powerpoint/2010/main" val="39423165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TM10001114[[fn=Galerija]]</Template>
  <TotalTime>87</TotalTime>
  <Words>396</Words>
  <Application>Microsoft Office PowerPoint</Application>
  <PresentationFormat>Plačiaekranė</PresentationFormat>
  <Paragraphs>43</Paragraphs>
  <Slides>12</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12</vt:i4>
      </vt:variant>
    </vt:vector>
  </HeadingPairs>
  <TitlesOfParts>
    <vt:vector size="15" baseType="lpstr">
      <vt:lpstr>Arial</vt:lpstr>
      <vt:lpstr>Century Gothic</vt:lpstr>
      <vt:lpstr>Gallery</vt:lpstr>
      <vt:lpstr>Audiniai užuolaidoms </vt:lpstr>
      <vt:lpstr>Tinkamai parinktos užuolaidos – neatsiejamas kiekvieno interjero elementas, kuris suteikia galimybę jaustis patogiai tiek saulėtą dieną, tiek siekiant visiškos tamsos miegant. Norint pasiekti geriausią užtamsinimą arba estetiškumą, reikalingi aukštos kokybės audiniai užuolaidoms.</vt:lpstr>
      <vt:lpstr>Naktiniai </vt:lpstr>
      <vt:lpstr>Tarpiniai </vt:lpstr>
      <vt:lpstr>Sukurkite savo mėgstamiausią atmosferą </vt:lpstr>
      <vt:lpstr>Atverkite spalvoms duris!</vt:lpstr>
      <vt:lpstr>Spalvų poveikis jūsų interjerui </vt:lpstr>
      <vt:lpstr>Spalvų poveikis   </vt:lpstr>
      <vt:lpstr>Atraskite detalių žaismingumą. Erdvės pojūtis </vt:lpstr>
      <vt:lpstr>Užuolaidų faktai ir patarimai </vt:lpstr>
      <vt:lpstr>Užuolaidų pavyzdžiai</vt:lpstr>
      <vt:lpstr>Romanetės, roletai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Audiniai užuolaidoms </dc:title>
  <dc:creator>Roma</dc:creator>
  <cp:lastModifiedBy>Roma</cp:lastModifiedBy>
  <cp:revision>27</cp:revision>
  <dcterms:created xsi:type="dcterms:W3CDTF">2025-01-21T12:46:51Z</dcterms:created>
  <dcterms:modified xsi:type="dcterms:W3CDTF">2025-01-22T06:07:50Z</dcterms:modified>
</cp:coreProperties>
</file>