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grZStzj1Je4L6Bah4mPkFQP6KW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26d37b0b2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26d37b0b2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26d37b0b2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26d37b0b2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o skaidrė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as ir vertikalus tekstas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kalus pavadinimas ir teksta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as ir turiny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kcijos antrašt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 turinia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yginimas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k pavadinima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šči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rinys ir antraštė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eikslėlis ir antraštė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lt-LT" dirty="0"/>
              <a:t>Interjero </a:t>
            </a:r>
            <a:r>
              <a:rPr lang="lt-LT" dirty="0" smtClean="0"/>
              <a:t>dekoravimo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lt-LT" sz="6000" dirty="0"/>
              <a:t>projekto vizualizavimas</a:t>
            </a:r>
            <a:endParaRPr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Interjero dekoravimo projekto vizualizacijos rengimas 3D vizualizavimo programomis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Interjero projektavimas perspektyvoje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Perspektyvos kūrimas: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Projektuojant interjerą, naudojama vieno taško, dviejų taškų ar net trijų taškų perspektyva, siekiant tikroviškai atvaizduoti erdvę. Tai leidžia matyti patalpos gylį ir proporcijas.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Kameros nustatymai: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Vizualizavimo programoje (pvz., „3ds Max“, „SketchUp“, „Blender“) nustatoma virtuali kamera, kurios objektyvo parametrai imituoja realų fotoaparatą, suteikiant galimybę tiksliai perteikti interjerą iš tam tikro stebėjimo taško.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Matmenų tikslumas: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Visi interjero elementai ir plokštumos turi būti tiksliai proporcingi realioms patalpos dimensijoms. Naudojami masteliai ir matavimo įrankiai.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26d37b0b2f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lt-LT" sz="2800"/>
              <a:t>Interjero modeliavimas vizualizavimo programomis</a:t>
            </a:r>
            <a:endParaRPr/>
          </a:p>
        </p:txBody>
      </p:sp>
      <p:sp>
        <p:nvSpPr>
          <p:cNvPr id="97" name="Google Shape;97;g326d37b0b2f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Interjero elementų ir plokštumų modeliavimas: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Pagrindinės plokštumos: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Sienos, grindys, lubos modeliuojamos kaip pagrindiniai architektūriniai elementai, naudojant standartinius primityvus (pvz., „plane“, „box“).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Baldų ir dekoro kūrimas: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Baldai ir dekoro detalės gali būti kuriami rankiniu būdu arba importuojami iš bibliotekų (pvz., „3D Warehouse“ ar „Turbosquid“).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Tekstūrų ir medžiagų pritaikymas: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Modeliavimui naudojamos aukštos kokybės tekstūros (pvz., medienos, akmens, audinių), kurios suteikia elementams realistišką išvaizdą.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Interjero apšvietimo kūrimas: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Natūrali šviesa: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Naudojami virtualūs langai ir šviesos šaltiniai, kurie imituoja dienos šviesą. Svarbu nustatyti saulės poziciją ir laiką.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Dirbtinis apšvietimas: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Interjere integruojami taškiniai šviestuvai, LED juostos ar kiti apšvietimo šaltiniai, kurių parametrai (spalva, intensyvumas, kryptis) atitinka realias apšvietimo savybes.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Realistiško vaizdo užtikrinimas: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Šešėliai ir šviesos atspindžiai: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Naudojamos pažangios „ray tracing“ technologijos, siekiant atkurti tikrovišką šviesos sklaidą ir atspindžius.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Medžiagų kokybė: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Naudojamos PBR (Physically Based Rendering) medžiagos, kurios užtikrina tikrovišką medžiagų elgesį skirtingame apšvietime.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26d37b0b2f_0_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lt-LT" sz="2800"/>
              <a:t>Vizualizuoto interjero dekoravimo projekto saugojimas</a:t>
            </a:r>
            <a:endParaRPr/>
          </a:p>
        </p:txBody>
      </p:sp>
      <p:sp>
        <p:nvSpPr>
          <p:cNvPr id="103" name="Google Shape;103;g326d37b0b2f_0_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Failo išsaugojimas projekto tęsimo tikslais: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Pirminiai failai: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Visada išsaugoti originalų programos failą (pvz., .skp, .blend, .max), kuris leidžia koreguoti projektą vėliau.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Atsarginės kopijos: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Naudoti debesų paslaugas arba išorines laikmenas atsarginėms failų kopijoms kurti.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Vaizdų ir animacijų eksportavimas: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Statiniai vaizdai: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Eksportuojami aukštos kokybės formatais (pvz., PNG, TIFF) spausdinimui ar prezentacijoms.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Animacijos: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Išsaugomos MP4 arba AVI formatu, priklausomai nuo reikalingo failo dydžio ir kokybės.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Tinkamų formatų pasirinkimas: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3D failai bendradarbiavimui: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Naudojami FBX, OBJ ar STL formatai modelių perdavimui.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PDF ar JPEG: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 projekto dokumentacijai ir klientų peržiūrai.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Plačiaekranė</PresentationFormat>
  <Paragraphs>28</Paragraphs>
  <Slides>4</Slides>
  <Notes>4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7" baseType="lpstr">
      <vt:lpstr>Arial</vt:lpstr>
      <vt:lpstr>Calibri</vt:lpstr>
      <vt:lpstr>„Office“ tema</vt:lpstr>
      <vt:lpstr>Interjero dekoravimo</vt:lpstr>
      <vt:lpstr>Interjero dekoravimo projekto vizualizacijos rengimas 3D vizualizavimo programomis</vt:lpstr>
      <vt:lpstr>Interjero modeliavimas vizualizavimo programomis</vt:lpstr>
      <vt:lpstr>Vizualizuoto interjero dekoravimo projekto saugojimas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Interjero dekoravimo</dc:title>
  <dc:creator>admin</dc:creator>
  <cp:lastModifiedBy>Roma</cp:lastModifiedBy>
  <cp:revision>1</cp:revision>
  <dcterms:created xsi:type="dcterms:W3CDTF">2024-12-31T06:50:55Z</dcterms:created>
  <dcterms:modified xsi:type="dcterms:W3CDTF">2025-01-20T09:18:23Z</dcterms:modified>
</cp:coreProperties>
</file>