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4" r:id="rId4"/>
  </p:sldMasterIdLst>
  <p:notesMasterIdLst>
    <p:notesMasterId r:id="rId13"/>
  </p:notesMasterIdLst>
  <p:handoutMasterIdLst>
    <p:handoutMasterId r:id="rId14"/>
  </p:handoutMasterIdLst>
  <p:sldIdLst>
    <p:sldId id="265" r:id="rId5"/>
    <p:sldId id="266" r:id="rId6"/>
    <p:sldId id="267" r:id="rId7"/>
    <p:sldId id="268" r:id="rId8"/>
    <p:sldId id="269" r:id="rId9"/>
    <p:sldId id="270" r:id="rId10"/>
    <p:sldId id="271" r:id="rId11"/>
    <p:sldId id="272" r:id="rId12"/>
  </p:sldIdLst>
  <p:sldSz cx="12192000" cy="6858000"/>
  <p:notesSz cx="6858000" cy="9144000"/>
  <p:defaultTextStyle>
    <a:defPPr rtl="0">
      <a:defRPr lang="lt-l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95" autoAdjust="0"/>
  </p:normalViewPr>
  <p:slideViewPr>
    <p:cSldViewPr snapToGrid="0" showGuides="1">
      <p:cViewPr varScale="1">
        <p:scale>
          <a:sx n="114" d="100"/>
          <a:sy n="114" d="100"/>
        </p:scale>
        <p:origin x="414" y="108"/>
      </p:cViewPr>
      <p:guideLst>
        <p:guide orient="horz" pos="2160"/>
        <p:guide pos="3840"/>
      </p:guideLst>
    </p:cSldViewPr>
  </p:slideViewPr>
  <p:notesTextViewPr>
    <p:cViewPr>
      <p:scale>
        <a:sx n="1" d="1"/>
        <a:sy n="1" d="1"/>
      </p:scale>
      <p:origin x="0" y="0"/>
    </p:cViewPr>
  </p:notesTextViewPr>
  <p:sorterViewPr>
    <p:cViewPr>
      <p:scale>
        <a:sx n="100" d="100"/>
        <a:sy n="100" d="100"/>
      </p:scale>
      <p:origin x="0" y="0"/>
    </p:cViewPr>
  </p:sorterViewPr>
  <p:notesViewPr>
    <p:cSldViewPr snapToGrid="0">
      <p:cViewPr varScale="1">
        <p:scale>
          <a:sx n="90" d="100"/>
          <a:sy n="90" d="100"/>
        </p:scale>
        <p:origin x="1530" y="96"/>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presProps" Target="presProps.xml"/><Relationship Id="rId10" Type="http://schemas.openxmlformats.org/officeDocument/2006/relationships/slide" Target="slides/slide6.xml"/><Relationship Id="rId19" Type="http://schemas.microsoft.com/office/2015/10/relationships/revisionInfo" Target="revisionInfo.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Antraštės vietos rezervavimo ženklas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pPr rtl="0"/>
            <a:endParaRPr lang="lt-LT" dirty="0"/>
          </a:p>
        </p:txBody>
      </p:sp>
      <p:sp>
        <p:nvSpPr>
          <p:cNvPr id="3" name="Datos vietos rezervavimo ženklas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pPr rtl="0"/>
            <a:fld id="{E53F607A-6A3E-4824-ADAF-5E28F9EFC0F6}" type="datetime1">
              <a:rPr lang="lt-LT" smtClean="0"/>
              <a:t>2024-12-27</a:t>
            </a:fld>
            <a:endParaRPr lang="lt-LT" dirty="0"/>
          </a:p>
        </p:txBody>
      </p:sp>
      <p:sp>
        <p:nvSpPr>
          <p:cNvPr id="4" name="Poraštės vietos rezervavimo ženklas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pPr rtl="0"/>
            <a:endParaRPr lang="lt-LT" dirty="0"/>
          </a:p>
        </p:txBody>
      </p:sp>
      <p:sp>
        <p:nvSpPr>
          <p:cNvPr id="5" name="Skaidrės numerio vietos rezervavimo ženklas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pPr rtl="0"/>
            <a:fld id="{B78FE58C-C1A6-4C4C-90C2-B7F5B0504B2D}" type="slidenum">
              <a:rPr lang="lt-LT" smtClean="0"/>
              <a:t>‹#›</a:t>
            </a:fld>
            <a:endParaRPr lang="lt-LT" dirty="0"/>
          </a:p>
        </p:txBody>
      </p:sp>
    </p:spTree>
    <p:extLst>
      <p:ext uri="{BB962C8B-B14F-4D97-AF65-F5344CB8AC3E}">
        <p14:creationId xmlns:p14="http://schemas.microsoft.com/office/powerpoint/2010/main" val="4034605036"/>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Antraštės vietos rezervavimo ženklas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pPr rtl="0"/>
            <a:endParaRPr lang="lt-LT" noProof="0" dirty="0"/>
          </a:p>
        </p:txBody>
      </p:sp>
      <p:sp>
        <p:nvSpPr>
          <p:cNvPr id="3" name="Datos vietos rezervavimo ženklas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pPr rtl="0"/>
            <a:fld id="{8780D352-F5A6-4486-9761-0E6A163997A5}" type="datetime1">
              <a:rPr lang="lt-LT" noProof="0" smtClean="0"/>
              <a:t>2024-12-27</a:t>
            </a:fld>
            <a:endParaRPr lang="lt-LT" noProof="0" dirty="0"/>
          </a:p>
        </p:txBody>
      </p:sp>
      <p:sp>
        <p:nvSpPr>
          <p:cNvPr id="4" name="Skaidrės vaizdo vietos rezervavimo ženkla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pPr rtl="0"/>
            <a:endParaRPr lang="lt-LT" noProof="0" dirty="0"/>
          </a:p>
        </p:txBody>
      </p:sp>
      <p:sp>
        <p:nvSpPr>
          <p:cNvPr id="5" name="Pastabų vietos rezervavimo ženkla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rtl="0"/>
            <a:r>
              <a:rPr lang="lt-LT" noProof="0" dirty="0"/>
              <a:t>Redaguoti šablono teksto stilius</a:t>
            </a:r>
          </a:p>
          <a:p>
            <a:pPr lvl="1" rtl="0"/>
            <a:r>
              <a:rPr lang="lt-LT" noProof="0" dirty="0"/>
              <a:t>Antras lygis</a:t>
            </a:r>
          </a:p>
          <a:p>
            <a:pPr lvl="2" rtl="0"/>
            <a:r>
              <a:rPr lang="lt-LT" noProof="0" dirty="0"/>
              <a:t>Trečias lygis</a:t>
            </a:r>
          </a:p>
          <a:p>
            <a:pPr lvl="3" rtl="0"/>
            <a:r>
              <a:rPr lang="lt-LT" noProof="0" dirty="0"/>
              <a:t>Ketvirtas lygis</a:t>
            </a:r>
          </a:p>
          <a:p>
            <a:pPr lvl="4" rtl="0"/>
            <a:r>
              <a:rPr lang="lt-LT" noProof="0" dirty="0"/>
              <a:t>Penktas lygis</a:t>
            </a:r>
          </a:p>
        </p:txBody>
      </p:sp>
      <p:sp>
        <p:nvSpPr>
          <p:cNvPr id="6" name="Poraštės vietos rezervavimo ženklas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pPr rtl="0"/>
            <a:endParaRPr lang="lt-LT" noProof="0" dirty="0"/>
          </a:p>
        </p:txBody>
      </p:sp>
      <p:sp>
        <p:nvSpPr>
          <p:cNvPr id="7" name="Skaidrės numerio vietos rezervavimo ženklas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pPr rtl="0"/>
            <a:fld id="{810E1E9A-E921-4174-A0FC-51868D7AC568}" type="slidenum">
              <a:rPr lang="lt-LT" noProof="0" smtClean="0"/>
              <a:t>‹#›</a:t>
            </a:fld>
            <a:endParaRPr lang="lt-LT" noProof="0" dirty="0"/>
          </a:p>
        </p:txBody>
      </p:sp>
    </p:spTree>
    <p:extLst>
      <p:ext uri="{BB962C8B-B14F-4D97-AF65-F5344CB8AC3E}">
        <p14:creationId xmlns:p14="http://schemas.microsoft.com/office/powerpoint/2010/main" val="373786009"/>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kaidrės vaizdo vietos rezervavimo ženklas 1"/>
          <p:cNvSpPr>
            <a:spLocks noGrp="1" noRot="1" noChangeAspect="1"/>
          </p:cNvSpPr>
          <p:nvPr>
            <p:ph type="sldImg"/>
          </p:nvPr>
        </p:nvSpPr>
        <p:spPr/>
      </p:sp>
      <p:sp>
        <p:nvSpPr>
          <p:cNvPr id="3" name="Pastabų vietos rezervavimo ženklas 2"/>
          <p:cNvSpPr>
            <a:spLocks noGrp="1"/>
          </p:cNvSpPr>
          <p:nvPr>
            <p:ph type="body" idx="1"/>
          </p:nvPr>
        </p:nvSpPr>
        <p:spPr/>
        <p:txBody>
          <a:bodyPr/>
          <a:lstStyle/>
          <a:p>
            <a:endParaRPr lang="lt-LT" dirty="0"/>
          </a:p>
        </p:txBody>
      </p:sp>
      <p:sp>
        <p:nvSpPr>
          <p:cNvPr id="4" name="Skaidrės numerio vietos rezervavimo ženklas 3"/>
          <p:cNvSpPr>
            <a:spLocks noGrp="1"/>
          </p:cNvSpPr>
          <p:nvPr>
            <p:ph type="sldNum" sz="quarter" idx="10"/>
          </p:nvPr>
        </p:nvSpPr>
        <p:spPr/>
        <p:txBody>
          <a:bodyPr/>
          <a:lstStyle/>
          <a:p>
            <a:pPr rtl="0"/>
            <a:fld id="{810E1E9A-E921-4174-A0FC-51868D7AC568}" type="slidenum">
              <a:rPr lang="lt-LT" smtClean="0"/>
              <a:t>1</a:t>
            </a:fld>
            <a:endParaRPr lang="lt-LT" dirty="0"/>
          </a:p>
        </p:txBody>
      </p:sp>
    </p:spTree>
    <p:extLst>
      <p:ext uri="{BB962C8B-B14F-4D97-AF65-F5344CB8AC3E}">
        <p14:creationId xmlns:p14="http://schemas.microsoft.com/office/powerpoint/2010/main" val="351989598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Pradinė skaidrė">
    <p:spTree>
      <p:nvGrpSpPr>
        <p:cNvPr id="1" name=""/>
        <p:cNvGrpSpPr/>
        <p:nvPr/>
      </p:nvGrpSpPr>
      <p:grpSpPr>
        <a:xfrm>
          <a:off x="0" y="0"/>
          <a:ext cx="0" cy="0"/>
          <a:chOff x="0" y="0"/>
          <a:chExt cx="0" cy="0"/>
        </a:xfrm>
      </p:grpSpPr>
      <p:sp>
        <p:nvSpPr>
          <p:cNvPr id="2" name="Pavadinimas 1"/>
          <p:cNvSpPr>
            <a:spLocks noGrp="1"/>
          </p:cNvSpPr>
          <p:nvPr>
            <p:ph type="ctrTitle" hasCustomPrompt="1"/>
          </p:nvPr>
        </p:nvSpPr>
        <p:spPr>
          <a:xfrm>
            <a:off x="1524000" y="1041400"/>
            <a:ext cx="9144000" cy="2387600"/>
          </a:xfrm>
        </p:spPr>
        <p:txBody>
          <a:bodyPr rtlCol="0" anchor="b"/>
          <a:lstStyle>
            <a:lvl1pPr algn="ctr" rtl="0">
              <a:defRPr sz="6000"/>
            </a:lvl1pPr>
          </a:lstStyle>
          <a:p>
            <a:pPr rtl="0"/>
            <a:r>
              <a:rPr lang="lt-LT" noProof="0" dirty="0"/>
              <a:t>Spustelėję redaguokite šablono pavadinimo stilių</a:t>
            </a:r>
          </a:p>
        </p:txBody>
      </p:sp>
      <p:sp>
        <p:nvSpPr>
          <p:cNvPr id="3" name="Paantraštė 2"/>
          <p:cNvSpPr>
            <a:spLocks noGrp="1"/>
          </p:cNvSpPr>
          <p:nvPr>
            <p:ph type="subTitle" idx="1"/>
          </p:nvPr>
        </p:nvSpPr>
        <p:spPr>
          <a:xfrm>
            <a:off x="1524000" y="3602038"/>
            <a:ext cx="9144000" cy="1655762"/>
          </a:xfrm>
        </p:spPr>
        <p:txBody>
          <a:bodyPr rtlCol="0"/>
          <a:lstStyle>
            <a:lvl1pPr marL="0" indent="0" algn="ctr">
              <a:buNone/>
              <a:defRPr sz="2400">
                <a:solidFill>
                  <a:schemeClr val="accent3">
                    <a:lumMod val="50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rtl="0"/>
            <a:r>
              <a:rPr lang="lt-LT" noProof="0" smtClean="0"/>
              <a:t>Spustelėkite norėdami redaguoti šablono paantraštės stilių</a:t>
            </a:r>
            <a:endParaRPr lang="lt-LT" noProof="0" dirty="0"/>
          </a:p>
        </p:txBody>
      </p:sp>
      <p:sp>
        <p:nvSpPr>
          <p:cNvPr id="4" name="Datos vietos rezervavimo ženklas 3"/>
          <p:cNvSpPr>
            <a:spLocks noGrp="1"/>
          </p:cNvSpPr>
          <p:nvPr>
            <p:ph type="dt" sz="half" idx="10"/>
          </p:nvPr>
        </p:nvSpPr>
        <p:spPr/>
        <p:txBody>
          <a:bodyPr rtlCol="0"/>
          <a:lstStyle/>
          <a:p>
            <a:pPr rtl="0"/>
            <a:fld id="{6998E90E-3D4E-45B2-89D1-E6ED9BFEEB26}" type="datetime1">
              <a:rPr lang="lt-LT" noProof="0" smtClean="0"/>
              <a:t>2024-12-27</a:t>
            </a:fld>
            <a:endParaRPr lang="lt-LT" noProof="0" dirty="0"/>
          </a:p>
        </p:txBody>
      </p:sp>
      <p:sp>
        <p:nvSpPr>
          <p:cNvPr id="5" name="Poraštės vietos rezervavimo ženklas 4"/>
          <p:cNvSpPr>
            <a:spLocks noGrp="1"/>
          </p:cNvSpPr>
          <p:nvPr>
            <p:ph type="ftr" sz="quarter" idx="11"/>
          </p:nvPr>
        </p:nvSpPr>
        <p:spPr/>
        <p:txBody>
          <a:bodyPr rtlCol="0"/>
          <a:lstStyle/>
          <a:p>
            <a:pPr rtl="0"/>
            <a:r>
              <a:rPr lang="lt-LT" noProof="0" dirty="0"/>
              <a:t>Įtraukti </a:t>
            </a:r>
            <a:r>
              <a:rPr lang="lt-LT" noProof="0" dirty="0" err="1"/>
              <a:t>poraštę</a:t>
            </a:r>
            <a:endParaRPr lang="lt-LT" noProof="0" dirty="0"/>
          </a:p>
        </p:txBody>
      </p:sp>
      <p:sp>
        <p:nvSpPr>
          <p:cNvPr id="6" name="Skaidrės numerio vietos rezervavimo ženklas 5"/>
          <p:cNvSpPr>
            <a:spLocks noGrp="1"/>
          </p:cNvSpPr>
          <p:nvPr>
            <p:ph type="sldNum" sz="quarter" idx="12"/>
          </p:nvPr>
        </p:nvSpPr>
        <p:spPr/>
        <p:txBody>
          <a:bodyPr rtlCol="0"/>
          <a:lstStyle/>
          <a:p>
            <a:pPr rtl="0"/>
            <a:fld id="{71B7BAC7-FE87-40F6-AA24-4F4685D1B022}" type="slidenum">
              <a:rPr lang="lt-LT" noProof="0" smtClean="0"/>
              <a:t>‹#›</a:t>
            </a:fld>
            <a:endParaRPr lang="lt-LT" noProof="0" dirty="0"/>
          </a:p>
        </p:txBody>
      </p:sp>
    </p:spTree>
    <p:extLst>
      <p:ext uri="{BB962C8B-B14F-4D97-AF65-F5344CB8AC3E}">
        <p14:creationId xmlns:p14="http://schemas.microsoft.com/office/powerpoint/2010/main" val="64670562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Pavadinimas ir vertikalus tekstas">
    <p:spTree>
      <p:nvGrpSpPr>
        <p:cNvPr id="1" name=""/>
        <p:cNvGrpSpPr/>
        <p:nvPr/>
      </p:nvGrpSpPr>
      <p:grpSpPr>
        <a:xfrm>
          <a:off x="0" y="0"/>
          <a:ext cx="0" cy="0"/>
          <a:chOff x="0" y="0"/>
          <a:chExt cx="0" cy="0"/>
        </a:xfrm>
      </p:grpSpPr>
      <p:sp>
        <p:nvSpPr>
          <p:cNvPr id="2" name="Pavadinimas 1"/>
          <p:cNvSpPr>
            <a:spLocks noGrp="1"/>
          </p:cNvSpPr>
          <p:nvPr>
            <p:ph type="title" hasCustomPrompt="1"/>
          </p:nvPr>
        </p:nvSpPr>
        <p:spPr/>
        <p:txBody>
          <a:bodyPr rtlCol="0"/>
          <a:lstStyle>
            <a:lvl1pPr rtl="0">
              <a:defRPr/>
            </a:lvl1pPr>
          </a:lstStyle>
          <a:p>
            <a:pPr rtl="0"/>
            <a:r>
              <a:rPr lang="lt-LT" noProof="0" dirty="0"/>
              <a:t>Spustelėję redaguokite šablono pavadinimo stilių</a:t>
            </a:r>
          </a:p>
        </p:txBody>
      </p:sp>
      <p:sp>
        <p:nvSpPr>
          <p:cNvPr id="3" name="Vertikalaus teksto vietos rezervavimo ženklas 2"/>
          <p:cNvSpPr>
            <a:spLocks noGrp="1"/>
          </p:cNvSpPr>
          <p:nvPr>
            <p:ph type="body" orient="vert" idx="1"/>
          </p:nvPr>
        </p:nvSpPr>
        <p:spPr>
          <a:xfrm>
            <a:off x="1562100" y="1825625"/>
            <a:ext cx="9791700" cy="4351338"/>
          </a:xfrm>
        </p:spPr>
        <p:txBody>
          <a:bodyPr vert="eaVert" rtlCol="0"/>
          <a:lstStyle>
            <a:lvl1pPr rtl="0">
              <a:defRPr/>
            </a:lvl1pPr>
          </a:lstStyle>
          <a:p>
            <a:pPr lvl="0" rtl="0"/>
            <a:r>
              <a:rPr lang="lt-LT" noProof="0" smtClean="0"/>
              <a:t>Redaguoti šablono teksto stilius</a:t>
            </a:r>
          </a:p>
          <a:p>
            <a:pPr lvl="1" rtl="0"/>
            <a:r>
              <a:rPr lang="lt-LT" noProof="0" smtClean="0"/>
              <a:t>Antras lygis</a:t>
            </a:r>
          </a:p>
          <a:p>
            <a:pPr lvl="2" rtl="0"/>
            <a:r>
              <a:rPr lang="lt-LT" noProof="0" smtClean="0"/>
              <a:t>Trečias lygis</a:t>
            </a:r>
          </a:p>
          <a:p>
            <a:pPr lvl="3" rtl="0"/>
            <a:r>
              <a:rPr lang="lt-LT" noProof="0" smtClean="0"/>
              <a:t>Ketvirtas lygis</a:t>
            </a:r>
          </a:p>
          <a:p>
            <a:pPr lvl="4" rtl="0"/>
            <a:r>
              <a:rPr lang="lt-LT" noProof="0" smtClean="0"/>
              <a:t>Penktas lygis</a:t>
            </a:r>
            <a:endParaRPr lang="lt-LT" noProof="0" dirty="0"/>
          </a:p>
        </p:txBody>
      </p:sp>
      <p:sp>
        <p:nvSpPr>
          <p:cNvPr id="4" name="Datos vietos rezervavimo ženklas 3"/>
          <p:cNvSpPr>
            <a:spLocks noGrp="1"/>
          </p:cNvSpPr>
          <p:nvPr>
            <p:ph type="dt" sz="half" idx="10"/>
          </p:nvPr>
        </p:nvSpPr>
        <p:spPr/>
        <p:txBody>
          <a:bodyPr rtlCol="0"/>
          <a:lstStyle/>
          <a:p>
            <a:pPr rtl="0"/>
            <a:fld id="{1F29A235-98D1-406F-AE5C-649387DB7A0B}" type="datetime1">
              <a:rPr lang="lt-LT" noProof="0" smtClean="0"/>
              <a:t>2024-12-27</a:t>
            </a:fld>
            <a:endParaRPr lang="lt-LT" noProof="0" dirty="0"/>
          </a:p>
        </p:txBody>
      </p:sp>
      <p:sp>
        <p:nvSpPr>
          <p:cNvPr id="5" name="Poraštės vietos rezervavimo ženklas 4"/>
          <p:cNvSpPr>
            <a:spLocks noGrp="1"/>
          </p:cNvSpPr>
          <p:nvPr>
            <p:ph type="ftr" sz="quarter" idx="11"/>
          </p:nvPr>
        </p:nvSpPr>
        <p:spPr/>
        <p:txBody>
          <a:bodyPr rtlCol="0"/>
          <a:lstStyle/>
          <a:p>
            <a:pPr rtl="0"/>
            <a:r>
              <a:rPr lang="lt-LT" noProof="0" dirty="0"/>
              <a:t>Įtraukti </a:t>
            </a:r>
            <a:r>
              <a:rPr lang="lt-LT" noProof="0" dirty="0" err="1"/>
              <a:t>poraštę</a:t>
            </a:r>
            <a:endParaRPr lang="lt-LT" noProof="0" dirty="0"/>
          </a:p>
        </p:txBody>
      </p:sp>
      <p:sp>
        <p:nvSpPr>
          <p:cNvPr id="6" name="Skaidrės numerio vietos rezervavimo ženklas 5"/>
          <p:cNvSpPr>
            <a:spLocks noGrp="1"/>
          </p:cNvSpPr>
          <p:nvPr>
            <p:ph type="sldNum" sz="quarter" idx="12"/>
          </p:nvPr>
        </p:nvSpPr>
        <p:spPr/>
        <p:txBody>
          <a:bodyPr rtlCol="0"/>
          <a:lstStyle/>
          <a:p>
            <a:pPr rtl="0"/>
            <a:fld id="{71B7BAC7-FE87-40F6-AA24-4F4685D1B022}" type="slidenum">
              <a:rPr lang="lt-LT" noProof="0" smtClean="0"/>
              <a:t>‹#›</a:t>
            </a:fld>
            <a:endParaRPr lang="lt-LT" noProof="0" dirty="0"/>
          </a:p>
        </p:txBody>
      </p:sp>
    </p:spTree>
    <p:extLst>
      <p:ext uri="{BB962C8B-B14F-4D97-AF65-F5344CB8AC3E}">
        <p14:creationId xmlns:p14="http://schemas.microsoft.com/office/powerpoint/2010/main" val="282188521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us pavadinimas ir tekstas">
    <p:spTree>
      <p:nvGrpSpPr>
        <p:cNvPr id="1" name=""/>
        <p:cNvGrpSpPr/>
        <p:nvPr/>
      </p:nvGrpSpPr>
      <p:grpSpPr>
        <a:xfrm>
          <a:off x="0" y="0"/>
          <a:ext cx="0" cy="0"/>
          <a:chOff x="0" y="0"/>
          <a:chExt cx="0" cy="0"/>
        </a:xfrm>
      </p:grpSpPr>
      <p:sp>
        <p:nvSpPr>
          <p:cNvPr id="2" name="Vertikalus pavadinimas 1"/>
          <p:cNvSpPr>
            <a:spLocks noGrp="1"/>
          </p:cNvSpPr>
          <p:nvPr>
            <p:ph type="title" orient="vert" hasCustomPrompt="1"/>
          </p:nvPr>
        </p:nvSpPr>
        <p:spPr>
          <a:xfrm>
            <a:off x="8724900" y="365125"/>
            <a:ext cx="2628900" cy="5811838"/>
          </a:xfrm>
        </p:spPr>
        <p:txBody>
          <a:bodyPr vert="eaVert" rtlCol="0"/>
          <a:lstStyle>
            <a:lvl1pPr rtl="0">
              <a:defRPr/>
            </a:lvl1pPr>
          </a:lstStyle>
          <a:p>
            <a:pPr rtl="0"/>
            <a:r>
              <a:rPr lang="lt-LT" noProof="0" dirty="0"/>
              <a:t>Spustelėję redaguokite šablono pavadinimo stilių</a:t>
            </a:r>
          </a:p>
        </p:txBody>
      </p:sp>
      <p:sp>
        <p:nvSpPr>
          <p:cNvPr id="3" name="Vertikalaus teksto vietos rezervavimo ženklas 2"/>
          <p:cNvSpPr>
            <a:spLocks noGrp="1"/>
          </p:cNvSpPr>
          <p:nvPr>
            <p:ph type="body" orient="vert" idx="1"/>
          </p:nvPr>
        </p:nvSpPr>
        <p:spPr>
          <a:xfrm>
            <a:off x="1562100" y="365125"/>
            <a:ext cx="7010400" cy="5811838"/>
          </a:xfrm>
        </p:spPr>
        <p:txBody>
          <a:bodyPr vert="eaVert" rtlCol="0"/>
          <a:lstStyle>
            <a:lvl1pPr rtl="0">
              <a:defRPr/>
            </a:lvl1pPr>
          </a:lstStyle>
          <a:p>
            <a:pPr lvl="0" rtl="0"/>
            <a:r>
              <a:rPr lang="lt-LT" noProof="0" smtClean="0"/>
              <a:t>Redaguoti šablono teksto stilius</a:t>
            </a:r>
          </a:p>
          <a:p>
            <a:pPr lvl="1" rtl="0"/>
            <a:r>
              <a:rPr lang="lt-LT" noProof="0" smtClean="0"/>
              <a:t>Antras lygis</a:t>
            </a:r>
          </a:p>
          <a:p>
            <a:pPr lvl="2" rtl="0"/>
            <a:r>
              <a:rPr lang="lt-LT" noProof="0" smtClean="0"/>
              <a:t>Trečias lygis</a:t>
            </a:r>
          </a:p>
          <a:p>
            <a:pPr lvl="3" rtl="0"/>
            <a:r>
              <a:rPr lang="lt-LT" noProof="0" smtClean="0"/>
              <a:t>Ketvirtas lygis</a:t>
            </a:r>
          </a:p>
          <a:p>
            <a:pPr lvl="4" rtl="0"/>
            <a:r>
              <a:rPr lang="lt-LT" noProof="0" smtClean="0"/>
              <a:t>Penktas lygis</a:t>
            </a:r>
            <a:endParaRPr lang="lt-LT" noProof="0" dirty="0"/>
          </a:p>
        </p:txBody>
      </p:sp>
      <p:sp>
        <p:nvSpPr>
          <p:cNvPr id="4" name="Datos vietos rezervavimo ženklas 3"/>
          <p:cNvSpPr>
            <a:spLocks noGrp="1"/>
          </p:cNvSpPr>
          <p:nvPr>
            <p:ph type="dt" sz="half" idx="10"/>
          </p:nvPr>
        </p:nvSpPr>
        <p:spPr/>
        <p:txBody>
          <a:bodyPr rtlCol="0"/>
          <a:lstStyle/>
          <a:p>
            <a:pPr rtl="0"/>
            <a:fld id="{CA6BF957-BB54-4968-85A1-5A6897E97E26}" type="datetime1">
              <a:rPr lang="lt-LT" noProof="0" smtClean="0"/>
              <a:t>2024-12-27</a:t>
            </a:fld>
            <a:endParaRPr lang="lt-LT" noProof="0" dirty="0"/>
          </a:p>
        </p:txBody>
      </p:sp>
      <p:sp>
        <p:nvSpPr>
          <p:cNvPr id="5" name="Poraštės vietos rezervavimo ženklas 4"/>
          <p:cNvSpPr>
            <a:spLocks noGrp="1"/>
          </p:cNvSpPr>
          <p:nvPr>
            <p:ph type="ftr" sz="quarter" idx="11"/>
          </p:nvPr>
        </p:nvSpPr>
        <p:spPr/>
        <p:txBody>
          <a:bodyPr rtlCol="0"/>
          <a:lstStyle/>
          <a:p>
            <a:pPr rtl="0"/>
            <a:r>
              <a:rPr lang="lt-LT" noProof="0" dirty="0"/>
              <a:t>Įtraukti </a:t>
            </a:r>
            <a:r>
              <a:rPr lang="lt-LT" noProof="0" dirty="0" err="1"/>
              <a:t>poraštę</a:t>
            </a:r>
            <a:endParaRPr lang="lt-LT" noProof="0" dirty="0"/>
          </a:p>
        </p:txBody>
      </p:sp>
      <p:sp>
        <p:nvSpPr>
          <p:cNvPr id="6" name="Skaidrės numerio vietos rezervavimo ženklas 5"/>
          <p:cNvSpPr>
            <a:spLocks noGrp="1"/>
          </p:cNvSpPr>
          <p:nvPr>
            <p:ph type="sldNum" sz="quarter" idx="12"/>
          </p:nvPr>
        </p:nvSpPr>
        <p:spPr/>
        <p:txBody>
          <a:bodyPr rtlCol="0"/>
          <a:lstStyle/>
          <a:p>
            <a:pPr rtl="0"/>
            <a:fld id="{71B7BAC7-FE87-40F6-AA24-4F4685D1B022}" type="slidenum">
              <a:rPr lang="lt-LT" noProof="0" smtClean="0"/>
              <a:t>‹#›</a:t>
            </a:fld>
            <a:endParaRPr lang="lt-LT" noProof="0" dirty="0"/>
          </a:p>
        </p:txBody>
      </p:sp>
    </p:spTree>
    <p:extLst>
      <p:ext uri="{BB962C8B-B14F-4D97-AF65-F5344CB8AC3E}">
        <p14:creationId xmlns:p14="http://schemas.microsoft.com/office/powerpoint/2010/main" val="338883014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1_paveikslėlis su antrašte">
    <p:spTree>
      <p:nvGrpSpPr>
        <p:cNvPr id="1" name=""/>
        <p:cNvGrpSpPr/>
        <p:nvPr/>
      </p:nvGrpSpPr>
      <p:grpSpPr>
        <a:xfrm>
          <a:off x="0" y="0"/>
          <a:ext cx="0" cy="0"/>
          <a:chOff x="0" y="0"/>
          <a:chExt cx="0" cy="0"/>
        </a:xfrm>
      </p:grpSpPr>
      <p:sp>
        <p:nvSpPr>
          <p:cNvPr id="9" name="Pavadinimas 1"/>
          <p:cNvSpPr>
            <a:spLocks noGrp="1"/>
          </p:cNvSpPr>
          <p:nvPr>
            <p:ph type="title" hasCustomPrompt="1"/>
          </p:nvPr>
        </p:nvSpPr>
        <p:spPr>
          <a:xfrm>
            <a:off x="1562100" y="457200"/>
            <a:ext cx="3932237" cy="1600200"/>
          </a:xfrm>
        </p:spPr>
        <p:txBody>
          <a:bodyPr rtlCol="0" anchor="b"/>
          <a:lstStyle>
            <a:lvl1pPr rtl="0">
              <a:defRPr sz="3200"/>
            </a:lvl1pPr>
          </a:lstStyle>
          <a:p>
            <a:pPr rtl="0"/>
            <a:r>
              <a:rPr lang="lt-LT" noProof="0" dirty="0"/>
              <a:t>Spustelėję redaguokite šablono pavadinimo stilių</a:t>
            </a:r>
          </a:p>
        </p:txBody>
      </p:sp>
      <p:sp>
        <p:nvSpPr>
          <p:cNvPr id="3" name="Paveikslėlio vietos rezervavimo ženklas 2" descr="Tuščias vietos rezervavimo ženklas vaizdui įtraukti. Spustelėkite vietos rezervavimo ženklą ir pasirinkite vaizdą, kurį norite įtraukti"/>
          <p:cNvSpPr>
            <a:spLocks noGrp="1"/>
          </p:cNvSpPr>
          <p:nvPr>
            <p:ph type="pic" idx="1"/>
          </p:nvPr>
        </p:nvSpPr>
        <p:spPr>
          <a:xfrm>
            <a:off x="5678904" y="987425"/>
            <a:ext cx="5678424" cy="4873625"/>
          </a:xfrm>
        </p:spPr>
        <p:txBody>
          <a:bodyPr rtlCol="0"/>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rtl="0"/>
            <a:r>
              <a:rPr lang="lt-LT" noProof="0" smtClean="0"/>
              <a:t>Spustelėkite piktogr. norėdami įtraukti pav.</a:t>
            </a:r>
            <a:endParaRPr lang="lt-LT" noProof="0" dirty="0"/>
          </a:p>
        </p:txBody>
      </p:sp>
      <p:sp>
        <p:nvSpPr>
          <p:cNvPr id="8" name="Teksto vietos rezervavimo ženklas 3"/>
          <p:cNvSpPr>
            <a:spLocks noGrp="1"/>
          </p:cNvSpPr>
          <p:nvPr>
            <p:ph type="body" sz="half" idx="2"/>
          </p:nvPr>
        </p:nvSpPr>
        <p:spPr>
          <a:xfrm>
            <a:off x="1562100" y="2101850"/>
            <a:ext cx="3932237" cy="3759200"/>
          </a:xfrm>
        </p:spPr>
        <p:txBody>
          <a:bodyPr rtlCol="0"/>
          <a:lstStyle>
            <a:lvl1pPr marL="0" indent="0" rtl="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rtl="0"/>
            <a:r>
              <a:rPr lang="lt-LT" noProof="0" smtClean="0"/>
              <a:t>Redaguoti šablono teksto stilius</a:t>
            </a:r>
          </a:p>
        </p:txBody>
      </p:sp>
      <p:sp>
        <p:nvSpPr>
          <p:cNvPr id="5" name="Datos vietos rezervavimo ženklas 4"/>
          <p:cNvSpPr>
            <a:spLocks noGrp="1"/>
          </p:cNvSpPr>
          <p:nvPr>
            <p:ph type="dt" sz="half" idx="10"/>
          </p:nvPr>
        </p:nvSpPr>
        <p:spPr/>
        <p:txBody>
          <a:bodyPr rtlCol="0"/>
          <a:lstStyle/>
          <a:p>
            <a:pPr rtl="0"/>
            <a:fld id="{69DC9E71-BE09-4773-97DD-86038FD5984D}" type="datetime1">
              <a:rPr lang="lt-LT" noProof="0" smtClean="0"/>
              <a:t>2024-12-27</a:t>
            </a:fld>
            <a:endParaRPr lang="lt-LT" noProof="0" dirty="0"/>
          </a:p>
        </p:txBody>
      </p:sp>
      <p:sp>
        <p:nvSpPr>
          <p:cNvPr id="6" name="Poraštės vietos rezervavimo ženklas 5"/>
          <p:cNvSpPr>
            <a:spLocks noGrp="1"/>
          </p:cNvSpPr>
          <p:nvPr>
            <p:ph type="ftr" sz="quarter" idx="11"/>
          </p:nvPr>
        </p:nvSpPr>
        <p:spPr/>
        <p:txBody>
          <a:bodyPr rtlCol="0"/>
          <a:lstStyle/>
          <a:p>
            <a:pPr rtl="0"/>
            <a:r>
              <a:rPr lang="lt-LT" noProof="0" dirty="0"/>
              <a:t>Įtraukti </a:t>
            </a:r>
            <a:r>
              <a:rPr lang="lt-LT" noProof="0" dirty="0" err="1"/>
              <a:t>poraštę</a:t>
            </a:r>
            <a:endParaRPr lang="lt-LT" noProof="0" dirty="0"/>
          </a:p>
        </p:txBody>
      </p:sp>
      <p:sp>
        <p:nvSpPr>
          <p:cNvPr id="7" name="Skaidrės numerio vietos rezervavimo ženklas 6"/>
          <p:cNvSpPr>
            <a:spLocks noGrp="1"/>
          </p:cNvSpPr>
          <p:nvPr>
            <p:ph type="sldNum" sz="quarter" idx="12"/>
          </p:nvPr>
        </p:nvSpPr>
        <p:spPr/>
        <p:txBody>
          <a:bodyPr rtlCol="0"/>
          <a:lstStyle/>
          <a:p>
            <a:pPr rtl="0"/>
            <a:fld id="{71B7BAC7-FE87-40F6-AA24-4F4685D1B022}" type="slidenum">
              <a:rPr lang="lt-LT" noProof="0" smtClean="0"/>
              <a:t>‹#›</a:t>
            </a:fld>
            <a:endParaRPr lang="lt-LT" noProof="0" dirty="0"/>
          </a:p>
        </p:txBody>
      </p:sp>
    </p:spTree>
    <p:extLst>
      <p:ext uri="{BB962C8B-B14F-4D97-AF65-F5344CB8AC3E}">
        <p14:creationId xmlns:p14="http://schemas.microsoft.com/office/powerpoint/2010/main" val="341388885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Pavadinimas ir turinys">
    <p:spTree>
      <p:nvGrpSpPr>
        <p:cNvPr id="1" name=""/>
        <p:cNvGrpSpPr/>
        <p:nvPr/>
      </p:nvGrpSpPr>
      <p:grpSpPr>
        <a:xfrm>
          <a:off x="0" y="0"/>
          <a:ext cx="0" cy="0"/>
          <a:chOff x="0" y="0"/>
          <a:chExt cx="0" cy="0"/>
        </a:xfrm>
      </p:grpSpPr>
      <p:sp>
        <p:nvSpPr>
          <p:cNvPr id="2" name="Pavadinimas 1"/>
          <p:cNvSpPr>
            <a:spLocks noGrp="1"/>
          </p:cNvSpPr>
          <p:nvPr>
            <p:ph type="title" hasCustomPrompt="1"/>
          </p:nvPr>
        </p:nvSpPr>
        <p:spPr/>
        <p:txBody>
          <a:bodyPr rtlCol="0"/>
          <a:lstStyle>
            <a:lvl1pPr rtl="0">
              <a:defRPr/>
            </a:lvl1pPr>
          </a:lstStyle>
          <a:p>
            <a:pPr rtl="0"/>
            <a:r>
              <a:rPr lang="lt-LT" noProof="0" dirty="0"/>
              <a:t>Spustelėję redaguokite šablono pavadinimo stilių</a:t>
            </a:r>
          </a:p>
        </p:txBody>
      </p:sp>
      <p:sp>
        <p:nvSpPr>
          <p:cNvPr id="3" name="Turinio vietos rezervavimo ženklas 2"/>
          <p:cNvSpPr>
            <a:spLocks noGrp="1"/>
          </p:cNvSpPr>
          <p:nvPr>
            <p:ph idx="1"/>
          </p:nvPr>
        </p:nvSpPr>
        <p:spPr/>
        <p:txBody>
          <a:bodyPr rtlCol="0"/>
          <a:lstStyle>
            <a:lvl1pPr rtl="0">
              <a:defRPr/>
            </a:lvl1pPr>
          </a:lstStyle>
          <a:p>
            <a:pPr lvl="0" rtl="0"/>
            <a:r>
              <a:rPr lang="lt-LT" noProof="0" smtClean="0"/>
              <a:t>Redaguoti šablono teksto stilius</a:t>
            </a:r>
          </a:p>
          <a:p>
            <a:pPr lvl="1" rtl="0"/>
            <a:r>
              <a:rPr lang="lt-LT" noProof="0" smtClean="0"/>
              <a:t>Antras lygis</a:t>
            </a:r>
          </a:p>
          <a:p>
            <a:pPr lvl="2" rtl="0"/>
            <a:r>
              <a:rPr lang="lt-LT" noProof="0" smtClean="0"/>
              <a:t>Trečias lygis</a:t>
            </a:r>
          </a:p>
          <a:p>
            <a:pPr lvl="3" rtl="0"/>
            <a:r>
              <a:rPr lang="lt-LT" noProof="0" smtClean="0"/>
              <a:t>Ketvirtas lygis</a:t>
            </a:r>
          </a:p>
          <a:p>
            <a:pPr lvl="4" rtl="0"/>
            <a:r>
              <a:rPr lang="lt-LT" noProof="0" smtClean="0"/>
              <a:t>Penktas lygis</a:t>
            </a:r>
            <a:endParaRPr lang="lt-LT" noProof="0" dirty="0"/>
          </a:p>
        </p:txBody>
      </p:sp>
      <p:sp>
        <p:nvSpPr>
          <p:cNvPr id="4" name="Datos vietos rezervavimo ženklas 3"/>
          <p:cNvSpPr>
            <a:spLocks noGrp="1"/>
          </p:cNvSpPr>
          <p:nvPr>
            <p:ph type="dt" sz="half" idx="10"/>
          </p:nvPr>
        </p:nvSpPr>
        <p:spPr/>
        <p:txBody>
          <a:bodyPr rtlCol="0"/>
          <a:lstStyle/>
          <a:p>
            <a:pPr rtl="0"/>
            <a:fld id="{E6637C3C-B2E7-4B80-B3D1-2261694A4C76}" type="datetime1">
              <a:rPr lang="lt-LT" noProof="0" smtClean="0"/>
              <a:t>2024-12-27</a:t>
            </a:fld>
            <a:endParaRPr lang="lt-LT" noProof="0" dirty="0"/>
          </a:p>
        </p:txBody>
      </p:sp>
      <p:sp>
        <p:nvSpPr>
          <p:cNvPr id="5" name="Poraštės vietos rezervavimo ženklas 4"/>
          <p:cNvSpPr>
            <a:spLocks noGrp="1"/>
          </p:cNvSpPr>
          <p:nvPr>
            <p:ph type="ftr" sz="quarter" idx="11"/>
          </p:nvPr>
        </p:nvSpPr>
        <p:spPr/>
        <p:txBody>
          <a:bodyPr rtlCol="0"/>
          <a:lstStyle/>
          <a:p>
            <a:pPr rtl="0"/>
            <a:r>
              <a:rPr lang="lt-LT" noProof="0" dirty="0"/>
              <a:t>Įtraukti </a:t>
            </a:r>
            <a:r>
              <a:rPr lang="lt-LT" noProof="0" dirty="0" err="1"/>
              <a:t>poraštę</a:t>
            </a:r>
            <a:endParaRPr lang="lt-LT" noProof="0" dirty="0"/>
          </a:p>
        </p:txBody>
      </p:sp>
      <p:sp>
        <p:nvSpPr>
          <p:cNvPr id="6" name="Skaidrės numerio vietos rezervavimo ženklas 5"/>
          <p:cNvSpPr>
            <a:spLocks noGrp="1"/>
          </p:cNvSpPr>
          <p:nvPr>
            <p:ph type="sldNum" sz="quarter" idx="12"/>
          </p:nvPr>
        </p:nvSpPr>
        <p:spPr/>
        <p:txBody>
          <a:bodyPr rtlCol="0"/>
          <a:lstStyle/>
          <a:p>
            <a:pPr rtl="0"/>
            <a:fld id="{71B7BAC7-FE87-40F6-AA24-4F4685D1B022}" type="slidenum">
              <a:rPr lang="lt-LT" noProof="0" smtClean="0"/>
              <a:t>‹#›</a:t>
            </a:fld>
            <a:endParaRPr lang="lt-LT" noProof="0" dirty="0"/>
          </a:p>
        </p:txBody>
      </p:sp>
    </p:spTree>
    <p:extLst>
      <p:ext uri="{BB962C8B-B14F-4D97-AF65-F5344CB8AC3E}">
        <p14:creationId xmlns:p14="http://schemas.microsoft.com/office/powerpoint/2010/main" val="219879397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kcijos antraštė">
    <p:spTree>
      <p:nvGrpSpPr>
        <p:cNvPr id="1" name=""/>
        <p:cNvGrpSpPr/>
        <p:nvPr/>
      </p:nvGrpSpPr>
      <p:grpSpPr>
        <a:xfrm>
          <a:off x="0" y="0"/>
          <a:ext cx="0" cy="0"/>
          <a:chOff x="0" y="0"/>
          <a:chExt cx="0" cy="0"/>
        </a:xfrm>
      </p:grpSpPr>
      <p:sp>
        <p:nvSpPr>
          <p:cNvPr id="2" name="Pavadinimas 1"/>
          <p:cNvSpPr>
            <a:spLocks noGrp="1"/>
          </p:cNvSpPr>
          <p:nvPr>
            <p:ph type="title" hasCustomPrompt="1"/>
          </p:nvPr>
        </p:nvSpPr>
        <p:spPr>
          <a:xfrm>
            <a:off x="1241658" y="1709738"/>
            <a:ext cx="10105791" cy="2862262"/>
          </a:xfrm>
        </p:spPr>
        <p:txBody>
          <a:bodyPr rtlCol="0" anchor="b"/>
          <a:lstStyle>
            <a:lvl1pPr rtl="0">
              <a:defRPr sz="6000"/>
            </a:lvl1pPr>
          </a:lstStyle>
          <a:p>
            <a:pPr rtl="0"/>
            <a:r>
              <a:rPr lang="lt-LT" noProof="0" dirty="0"/>
              <a:t>Spustelėję redaguokite šablono pavadinimo stilių</a:t>
            </a:r>
          </a:p>
        </p:txBody>
      </p:sp>
      <p:sp>
        <p:nvSpPr>
          <p:cNvPr id="3" name="Teksto vietos rezervavimo ženklas 2"/>
          <p:cNvSpPr>
            <a:spLocks noGrp="1"/>
          </p:cNvSpPr>
          <p:nvPr>
            <p:ph type="body" idx="1"/>
          </p:nvPr>
        </p:nvSpPr>
        <p:spPr>
          <a:xfrm>
            <a:off x="1241658" y="4589463"/>
            <a:ext cx="10105791" cy="1500187"/>
          </a:xfrm>
        </p:spPr>
        <p:txBody>
          <a:bodyPr rtlCol="0"/>
          <a:lstStyle>
            <a:lvl1pPr marL="0" indent="0" rtl="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rtl="0"/>
            <a:r>
              <a:rPr lang="lt-LT" noProof="0" smtClean="0"/>
              <a:t>Redaguoti šablono teksto stilius</a:t>
            </a:r>
          </a:p>
        </p:txBody>
      </p:sp>
      <p:sp>
        <p:nvSpPr>
          <p:cNvPr id="4" name="Datos vietos rezervavimo ženklas 3"/>
          <p:cNvSpPr>
            <a:spLocks noGrp="1"/>
          </p:cNvSpPr>
          <p:nvPr>
            <p:ph type="dt" sz="half" idx="10"/>
          </p:nvPr>
        </p:nvSpPr>
        <p:spPr/>
        <p:txBody>
          <a:bodyPr rtlCol="0"/>
          <a:lstStyle/>
          <a:p>
            <a:pPr rtl="0"/>
            <a:fld id="{051A8DB2-2C6D-4BE5-A260-F4AEE584BF52}" type="datetime1">
              <a:rPr lang="lt-LT" noProof="0" smtClean="0"/>
              <a:t>2024-12-27</a:t>
            </a:fld>
            <a:endParaRPr lang="lt-LT" noProof="0" dirty="0"/>
          </a:p>
        </p:txBody>
      </p:sp>
      <p:sp>
        <p:nvSpPr>
          <p:cNvPr id="5" name="Poraštės vietos rezervavimo ženklas 4"/>
          <p:cNvSpPr>
            <a:spLocks noGrp="1"/>
          </p:cNvSpPr>
          <p:nvPr>
            <p:ph type="ftr" sz="quarter" idx="11"/>
          </p:nvPr>
        </p:nvSpPr>
        <p:spPr/>
        <p:txBody>
          <a:bodyPr rtlCol="0"/>
          <a:lstStyle/>
          <a:p>
            <a:pPr rtl="0"/>
            <a:r>
              <a:rPr lang="lt-LT" noProof="0" dirty="0"/>
              <a:t>Įtraukti </a:t>
            </a:r>
            <a:r>
              <a:rPr lang="lt-LT" noProof="0" dirty="0" err="1"/>
              <a:t>poraštę</a:t>
            </a:r>
            <a:endParaRPr lang="lt-LT" noProof="0" dirty="0"/>
          </a:p>
        </p:txBody>
      </p:sp>
      <p:sp>
        <p:nvSpPr>
          <p:cNvPr id="6" name="Skaidrės numerio vietos rezervavimo ženklas 5"/>
          <p:cNvSpPr>
            <a:spLocks noGrp="1"/>
          </p:cNvSpPr>
          <p:nvPr>
            <p:ph type="sldNum" sz="quarter" idx="12"/>
          </p:nvPr>
        </p:nvSpPr>
        <p:spPr/>
        <p:txBody>
          <a:bodyPr rtlCol="0"/>
          <a:lstStyle/>
          <a:p>
            <a:pPr rtl="0"/>
            <a:fld id="{71B7BAC7-FE87-40F6-AA24-4F4685D1B022}" type="slidenum">
              <a:rPr lang="lt-LT" noProof="0" smtClean="0"/>
              <a:t>‹#›</a:t>
            </a:fld>
            <a:endParaRPr lang="lt-LT" noProof="0" dirty="0"/>
          </a:p>
        </p:txBody>
      </p:sp>
    </p:spTree>
    <p:extLst>
      <p:ext uri="{BB962C8B-B14F-4D97-AF65-F5344CB8AC3E}">
        <p14:creationId xmlns:p14="http://schemas.microsoft.com/office/powerpoint/2010/main" val="406768679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 turiniai">
    <p:spTree>
      <p:nvGrpSpPr>
        <p:cNvPr id="1" name=""/>
        <p:cNvGrpSpPr/>
        <p:nvPr/>
      </p:nvGrpSpPr>
      <p:grpSpPr>
        <a:xfrm>
          <a:off x="0" y="0"/>
          <a:ext cx="0" cy="0"/>
          <a:chOff x="0" y="0"/>
          <a:chExt cx="0" cy="0"/>
        </a:xfrm>
      </p:grpSpPr>
      <p:sp>
        <p:nvSpPr>
          <p:cNvPr id="2" name="Pavadinimas 1"/>
          <p:cNvSpPr>
            <a:spLocks noGrp="1"/>
          </p:cNvSpPr>
          <p:nvPr>
            <p:ph type="title" hasCustomPrompt="1"/>
          </p:nvPr>
        </p:nvSpPr>
        <p:spPr/>
        <p:txBody>
          <a:bodyPr rtlCol="0"/>
          <a:lstStyle>
            <a:lvl1pPr rtl="0">
              <a:defRPr/>
            </a:lvl1pPr>
          </a:lstStyle>
          <a:p>
            <a:pPr rtl="0"/>
            <a:r>
              <a:rPr lang="lt-LT" noProof="0" dirty="0"/>
              <a:t>Spustelėję redaguokite šablono pavadinimo stilių</a:t>
            </a:r>
          </a:p>
        </p:txBody>
      </p:sp>
      <p:sp>
        <p:nvSpPr>
          <p:cNvPr id="3" name="Turinio vietos rezervavimo ženklas 2"/>
          <p:cNvSpPr>
            <a:spLocks noGrp="1"/>
          </p:cNvSpPr>
          <p:nvPr>
            <p:ph sz="half" idx="1"/>
          </p:nvPr>
        </p:nvSpPr>
        <p:spPr>
          <a:xfrm>
            <a:off x="1569700" y="1825625"/>
            <a:ext cx="4754880" cy="4351338"/>
          </a:xfrm>
        </p:spPr>
        <p:txBody>
          <a:bodyPr rtlCol="0"/>
          <a:lstStyle>
            <a:lvl1pPr rtl="0">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rtl="0"/>
            <a:r>
              <a:rPr lang="lt-LT" noProof="0" smtClean="0"/>
              <a:t>Redaguoti šablono teksto stilius</a:t>
            </a:r>
          </a:p>
          <a:p>
            <a:pPr lvl="1" rtl="0"/>
            <a:r>
              <a:rPr lang="lt-LT" noProof="0" smtClean="0"/>
              <a:t>Antras lygis</a:t>
            </a:r>
          </a:p>
          <a:p>
            <a:pPr lvl="2" rtl="0"/>
            <a:r>
              <a:rPr lang="lt-LT" noProof="0" smtClean="0"/>
              <a:t>Trečias lygis</a:t>
            </a:r>
          </a:p>
          <a:p>
            <a:pPr lvl="3" rtl="0"/>
            <a:r>
              <a:rPr lang="lt-LT" noProof="0" smtClean="0"/>
              <a:t>Ketvirtas lygis</a:t>
            </a:r>
          </a:p>
          <a:p>
            <a:pPr lvl="4" rtl="0"/>
            <a:r>
              <a:rPr lang="lt-LT" noProof="0" smtClean="0"/>
              <a:t>Penktas lygis</a:t>
            </a:r>
            <a:endParaRPr lang="lt-LT" noProof="0" dirty="0"/>
          </a:p>
        </p:txBody>
      </p:sp>
      <p:sp>
        <p:nvSpPr>
          <p:cNvPr id="4" name="Turinio vietos rezervavimo ženklas 3"/>
          <p:cNvSpPr>
            <a:spLocks noGrp="1"/>
          </p:cNvSpPr>
          <p:nvPr>
            <p:ph sz="half" idx="2"/>
          </p:nvPr>
        </p:nvSpPr>
        <p:spPr>
          <a:xfrm>
            <a:off x="6605325" y="1825625"/>
            <a:ext cx="4754880" cy="4351338"/>
          </a:xfrm>
        </p:spPr>
        <p:txBody>
          <a:bodyPr rtlCol="0"/>
          <a:lstStyle>
            <a:lvl1pPr rtl="0">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rtl="0"/>
            <a:r>
              <a:rPr lang="lt-LT" noProof="0" smtClean="0"/>
              <a:t>Redaguoti šablono teksto stilius</a:t>
            </a:r>
          </a:p>
          <a:p>
            <a:pPr lvl="1" rtl="0"/>
            <a:r>
              <a:rPr lang="lt-LT" noProof="0" smtClean="0"/>
              <a:t>Antras lygis</a:t>
            </a:r>
          </a:p>
          <a:p>
            <a:pPr lvl="2" rtl="0"/>
            <a:r>
              <a:rPr lang="lt-LT" noProof="0" smtClean="0"/>
              <a:t>Trečias lygis</a:t>
            </a:r>
          </a:p>
          <a:p>
            <a:pPr lvl="3" rtl="0"/>
            <a:r>
              <a:rPr lang="lt-LT" noProof="0" smtClean="0"/>
              <a:t>Ketvirtas lygis</a:t>
            </a:r>
          </a:p>
          <a:p>
            <a:pPr lvl="4" rtl="0"/>
            <a:r>
              <a:rPr lang="lt-LT" noProof="0" smtClean="0"/>
              <a:t>Penktas lygis</a:t>
            </a:r>
            <a:endParaRPr lang="lt-LT" noProof="0" dirty="0"/>
          </a:p>
        </p:txBody>
      </p:sp>
      <p:sp>
        <p:nvSpPr>
          <p:cNvPr id="5" name="Datos vietos rezervavimo ženklas 4"/>
          <p:cNvSpPr>
            <a:spLocks noGrp="1"/>
          </p:cNvSpPr>
          <p:nvPr>
            <p:ph type="dt" sz="half" idx="10"/>
          </p:nvPr>
        </p:nvSpPr>
        <p:spPr/>
        <p:txBody>
          <a:bodyPr rtlCol="0"/>
          <a:lstStyle/>
          <a:p>
            <a:pPr rtl="0"/>
            <a:fld id="{356C7B3A-8B72-4F61-A197-D3F786F5807F}" type="datetime1">
              <a:rPr lang="lt-LT" noProof="0" smtClean="0"/>
              <a:t>2024-12-27</a:t>
            </a:fld>
            <a:endParaRPr lang="lt-LT" noProof="0" dirty="0"/>
          </a:p>
        </p:txBody>
      </p:sp>
      <p:sp>
        <p:nvSpPr>
          <p:cNvPr id="6" name="Poraštės vietos rezervavimo ženklas 5"/>
          <p:cNvSpPr>
            <a:spLocks noGrp="1"/>
          </p:cNvSpPr>
          <p:nvPr>
            <p:ph type="ftr" sz="quarter" idx="11"/>
          </p:nvPr>
        </p:nvSpPr>
        <p:spPr/>
        <p:txBody>
          <a:bodyPr rtlCol="0"/>
          <a:lstStyle/>
          <a:p>
            <a:pPr rtl="0"/>
            <a:r>
              <a:rPr lang="lt-LT" noProof="0" dirty="0"/>
              <a:t>Įtraukti </a:t>
            </a:r>
            <a:r>
              <a:rPr lang="lt-LT" noProof="0" dirty="0" err="1"/>
              <a:t>poraštę</a:t>
            </a:r>
            <a:endParaRPr lang="lt-LT" noProof="0" dirty="0"/>
          </a:p>
        </p:txBody>
      </p:sp>
      <p:sp>
        <p:nvSpPr>
          <p:cNvPr id="7" name="Skaidrės numerio vietos rezervavimo ženklas 6"/>
          <p:cNvSpPr>
            <a:spLocks noGrp="1"/>
          </p:cNvSpPr>
          <p:nvPr>
            <p:ph type="sldNum" sz="quarter" idx="12"/>
          </p:nvPr>
        </p:nvSpPr>
        <p:spPr/>
        <p:txBody>
          <a:bodyPr rtlCol="0"/>
          <a:lstStyle/>
          <a:p>
            <a:pPr rtl="0"/>
            <a:fld id="{71B7BAC7-FE87-40F6-AA24-4F4685D1B022}" type="slidenum">
              <a:rPr lang="lt-LT" noProof="0" smtClean="0"/>
              <a:t>‹#›</a:t>
            </a:fld>
            <a:endParaRPr lang="lt-LT" noProof="0" dirty="0"/>
          </a:p>
        </p:txBody>
      </p:sp>
    </p:spTree>
    <p:extLst>
      <p:ext uri="{BB962C8B-B14F-4D97-AF65-F5344CB8AC3E}">
        <p14:creationId xmlns:p14="http://schemas.microsoft.com/office/powerpoint/2010/main" val="1063680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alyginimas">
    <p:spTree>
      <p:nvGrpSpPr>
        <p:cNvPr id="1" name=""/>
        <p:cNvGrpSpPr/>
        <p:nvPr/>
      </p:nvGrpSpPr>
      <p:grpSpPr>
        <a:xfrm>
          <a:off x="0" y="0"/>
          <a:ext cx="0" cy="0"/>
          <a:chOff x="0" y="0"/>
          <a:chExt cx="0" cy="0"/>
        </a:xfrm>
      </p:grpSpPr>
      <p:sp>
        <p:nvSpPr>
          <p:cNvPr id="2" name="Pavadinimas 1"/>
          <p:cNvSpPr>
            <a:spLocks noGrp="1"/>
          </p:cNvSpPr>
          <p:nvPr>
            <p:ph type="title" hasCustomPrompt="1"/>
          </p:nvPr>
        </p:nvSpPr>
        <p:spPr>
          <a:xfrm>
            <a:off x="2324100" y="274638"/>
            <a:ext cx="9023350" cy="1143000"/>
          </a:xfrm>
        </p:spPr>
        <p:txBody>
          <a:bodyPr rtlCol="0"/>
          <a:lstStyle>
            <a:lvl1pPr rtl="0">
              <a:lnSpc>
                <a:spcPts val="4400"/>
              </a:lnSpc>
              <a:defRPr/>
            </a:lvl1pPr>
          </a:lstStyle>
          <a:p>
            <a:pPr rtl="0"/>
            <a:r>
              <a:rPr lang="lt-LT" noProof="0" dirty="0"/>
              <a:t>Spustelėję redaguokite šablono pavadinimo stilių</a:t>
            </a:r>
          </a:p>
        </p:txBody>
      </p:sp>
      <p:sp>
        <p:nvSpPr>
          <p:cNvPr id="3" name="Teksto vietos rezervavimo ženklas 2"/>
          <p:cNvSpPr>
            <a:spLocks noGrp="1"/>
          </p:cNvSpPr>
          <p:nvPr>
            <p:ph type="body" idx="1"/>
          </p:nvPr>
        </p:nvSpPr>
        <p:spPr>
          <a:xfrm>
            <a:off x="1562100" y="1489075"/>
            <a:ext cx="4754880" cy="641350"/>
          </a:xfrm>
          <a:noFill/>
          <a:ln>
            <a:noFill/>
          </a:ln>
        </p:spPr>
        <p:txBody>
          <a:bodyPr rtlCol="0" anchor="b"/>
          <a:lstStyle>
            <a:lvl1pPr marL="0" indent="0" rtl="0">
              <a:lnSpc>
                <a:spcPct val="80000"/>
              </a:lnSpc>
              <a:buNone/>
              <a:defRPr sz="2400" b="0">
                <a:solidFill>
                  <a:schemeClr val="accent3">
                    <a:lumMod val="5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lt-LT" noProof="0" smtClean="0"/>
              <a:t>Redaguoti šablono teksto stilius</a:t>
            </a:r>
          </a:p>
        </p:txBody>
      </p:sp>
      <p:sp>
        <p:nvSpPr>
          <p:cNvPr id="4" name="Turinio vietos rezervavimo ženklas 3"/>
          <p:cNvSpPr>
            <a:spLocks noGrp="1"/>
          </p:cNvSpPr>
          <p:nvPr>
            <p:ph sz="half" idx="2"/>
          </p:nvPr>
        </p:nvSpPr>
        <p:spPr>
          <a:xfrm>
            <a:off x="1562100" y="2193925"/>
            <a:ext cx="4754880" cy="3978275"/>
          </a:xfrm>
        </p:spPr>
        <p:txBody>
          <a:bodyPr rtlCol="0"/>
          <a:lstStyle>
            <a:lvl1pPr rtl="0">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rtl="0"/>
            <a:r>
              <a:rPr lang="lt-LT" noProof="0" smtClean="0"/>
              <a:t>Redaguoti šablono teksto stilius</a:t>
            </a:r>
          </a:p>
          <a:p>
            <a:pPr lvl="1" rtl="0"/>
            <a:r>
              <a:rPr lang="lt-LT" noProof="0" smtClean="0"/>
              <a:t>Antras lygis</a:t>
            </a:r>
          </a:p>
          <a:p>
            <a:pPr lvl="2" rtl="0"/>
            <a:r>
              <a:rPr lang="lt-LT" noProof="0" smtClean="0"/>
              <a:t>Trečias lygis</a:t>
            </a:r>
          </a:p>
          <a:p>
            <a:pPr lvl="3" rtl="0"/>
            <a:r>
              <a:rPr lang="lt-LT" noProof="0" smtClean="0"/>
              <a:t>Ketvirtas lygis</a:t>
            </a:r>
          </a:p>
          <a:p>
            <a:pPr lvl="4" rtl="0"/>
            <a:r>
              <a:rPr lang="lt-LT" noProof="0" smtClean="0"/>
              <a:t>Penktas lygis</a:t>
            </a:r>
            <a:endParaRPr lang="lt-LT" noProof="0" dirty="0"/>
          </a:p>
        </p:txBody>
      </p:sp>
      <p:sp>
        <p:nvSpPr>
          <p:cNvPr id="5" name="Teksto vietos rezervavimo ženklas 4"/>
          <p:cNvSpPr>
            <a:spLocks noGrp="1"/>
          </p:cNvSpPr>
          <p:nvPr>
            <p:ph type="body" sz="quarter" idx="3"/>
          </p:nvPr>
        </p:nvSpPr>
        <p:spPr>
          <a:xfrm>
            <a:off x="6598920" y="1489075"/>
            <a:ext cx="4754880" cy="641350"/>
          </a:xfrm>
          <a:noFill/>
          <a:ln>
            <a:noFill/>
          </a:ln>
        </p:spPr>
        <p:txBody>
          <a:bodyPr rtlCol="0" anchor="b"/>
          <a:lstStyle>
            <a:lvl1pPr marL="0" indent="0" rtl="0">
              <a:lnSpc>
                <a:spcPct val="80000"/>
              </a:lnSpc>
              <a:buNone/>
              <a:defRPr sz="2400" b="0">
                <a:solidFill>
                  <a:schemeClr val="accent3">
                    <a:lumMod val="5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lt-LT" noProof="0" smtClean="0"/>
              <a:t>Redaguoti šablono teksto stilius</a:t>
            </a:r>
          </a:p>
        </p:txBody>
      </p:sp>
      <p:sp>
        <p:nvSpPr>
          <p:cNvPr id="6" name="Turinio vietos rezervavimo ženklas 5"/>
          <p:cNvSpPr>
            <a:spLocks noGrp="1"/>
          </p:cNvSpPr>
          <p:nvPr>
            <p:ph sz="quarter" idx="4"/>
          </p:nvPr>
        </p:nvSpPr>
        <p:spPr>
          <a:xfrm>
            <a:off x="6598920" y="2193925"/>
            <a:ext cx="4754880" cy="3978275"/>
          </a:xfrm>
        </p:spPr>
        <p:txBody>
          <a:bodyPr rtlCol="0"/>
          <a:lstStyle>
            <a:lvl1pPr rtl="0">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rtl="0"/>
            <a:r>
              <a:rPr lang="lt-LT" noProof="0" smtClean="0"/>
              <a:t>Redaguoti šablono teksto stilius</a:t>
            </a:r>
          </a:p>
          <a:p>
            <a:pPr lvl="1" rtl="0"/>
            <a:r>
              <a:rPr lang="lt-LT" noProof="0" smtClean="0"/>
              <a:t>Antras lygis</a:t>
            </a:r>
          </a:p>
          <a:p>
            <a:pPr lvl="2" rtl="0"/>
            <a:r>
              <a:rPr lang="lt-LT" noProof="0" smtClean="0"/>
              <a:t>Trečias lygis</a:t>
            </a:r>
          </a:p>
          <a:p>
            <a:pPr lvl="3" rtl="0"/>
            <a:r>
              <a:rPr lang="lt-LT" noProof="0" smtClean="0"/>
              <a:t>Ketvirtas lygis</a:t>
            </a:r>
          </a:p>
          <a:p>
            <a:pPr lvl="4" rtl="0"/>
            <a:r>
              <a:rPr lang="lt-LT" noProof="0" smtClean="0"/>
              <a:t>Penktas lygis</a:t>
            </a:r>
            <a:endParaRPr lang="lt-LT" noProof="0" dirty="0"/>
          </a:p>
        </p:txBody>
      </p:sp>
      <p:sp>
        <p:nvSpPr>
          <p:cNvPr id="7" name="Datos vietos rezervavimo ženklas 6"/>
          <p:cNvSpPr>
            <a:spLocks noGrp="1"/>
          </p:cNvSpPr>
          <p:nvPr>
            <p:ph type="dt" sz="half" idx="10"/>
          </p:nvPr>
        </p:nvSpPr>
        <p:spPr/>
        <p:txBody>
          <a:bodyPr rtlCol="0"/>
          <a:lstStyle/>
          <a:p>
            <a:pPr rtl="0"/>
            <a:fld id="{126C4F3E-4148-4F24-AAE4-3D7995864BCE}" type="datetime1">
              <a:rPr lang="lt-LT" noProof="0" smtClean="0"/>
              <a:t>2024-12-27</a:t>
            </a:fld>
            <a:endParaRPr lang="lt-LT" noProof="0" dirty="0"/>
          </a:p>
        </p:txBody>
      </p:sp>
      <p:sp>
        <p:nvSpPr>
          <p:cNvPr id="8" name="Poraštės vietos rezervavimo ženklas 7"/>
          <p:cNvSpPr>
            <a:spLocks noGrp="1"/>
          </p:cNvSpPr>
          <p:nvPr>
            <p:ph type="ftr" sz="quarter" idx="11"/>
          </p:nvPr>
        </p:nvSpPr>
        <p:spPr/>
        <p:txBody>
          <a:bodyPr rtlCol="0"/>
          <a:lstStyle/>
          <a:p>
            <a:pPr rtl="0"/>
            <a:r>
              <a:rPr lang="lt-LT" noProof="0" dirty="0"/>
              <a:t>Įtraukti </a:t>
            </a:r>
            <a:r>
              <a:rPr lang="lt-LT" noProof="0" dirty="0" err="1"/>
              <a:t>poraštę</a:t>
            </a:r>
            <a:endParaRPr lang="lt-LT" noProof="0" dirty="0"/>
          </a:p>
        </p:txBody>
      </p:sp>
      <p:sp>
        <p:nvSpPr>
          <p:cNvPr id="9" name="Skaidrės numerio vietos rezervavimo ženklas 8"/>
          <p:cNvSpPr>
            <a:spLocks noGrp="1"/>
          </p:cNvSpPr>
          <p:nvPr>
            <p:ph type="sldNum" sz="quarter" idx="12"/>
          </p:nvPr>
        </p:nvSpPr>
        <p:spPr/>
        <p:txBody>
          <a:bodyPr rtlCol="0"/>
          <a:lstStyle/>
          <a:p>
            <a:pPr rtl="0"/>
            <a:fld id="{71B7BAC7-FE87-40F6-AA24-4F4685D1B022}" type="slidenum">
              <a:rPr lang="lt-LT" noProof="0" smtClean="0"/>
              <a:t>‹#›</a:t>
            </a:fld>
            <a:endParaRPr lang="lt-LT" noProof="0" dirty="0"/>
          </a:p>
        </p:txBody>
      </p:sp>
    </p:spTree>
    <p:extLst>
      <p:ext uri="{BB962C8B-B14F-4D97-AF65-F5344CB8AC3E}">
        <p14:creationId xmlns:p14="http://schemas.microsoft.com/office/powerpoint/2010/main" val="323166152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k pavadinimas">
    <p:spTree>
      <p:nvGrpSpPr>
        <p:cNvPr id="1" name=""/>
        <p:cNvGrpSpPr/>
        <p:nvPr/>
      </p:nvGrpSpPr>
      <p:grpSpPr>
        <a:xfrm>
          <a:off x="0" y="0"/>
          <a:ext cx="0" cy="0"/>
          <a:chOff x="0" y="0"/>
          <a:chExt cx="0" cy="0"/>
        </a:xfrm>
      </p:grpSpPr>
      <p:sp>
        <p:nvSpPr>
          <p:cNvPr id="2" name="Pavadinimas 1"/>
          <p:cNvSpPr>
            <a:spLocks noGrp="1"/>
          </p:cNvSpPr>
          <p:nvPr>
            <p:ph type="title" hasCustomPrompt="1"/>
          </p:nvPr>
        </p:nvSpPr>
        <p:spPr/>
        <p:txBody>
          <a:bodyPr rtlCol="0"/>
          <a:lstStyle>
            <a:lvl1pPr rtl="0">
              <a:defRPr/>
            </a:lvl1pPr>
          </a:lstStyle>
          <a:p>
            <a:pPr rtl="0"/>
            <a:r>
              <a:rPr lang="lt-LT" noProof="0" dirty="0"/>
              <a:t>Spustelėję redaguokite šablono pavadinimo stilių</a:t>
            </a:r>
          </a:p>
        </p:txBody>
      </p:sp>
      <p:sp>
        <p:nvSpPr>
          <p:cNvPr id="3" name="Datos vietos rezervavimo ženklas 2"/>
          <p:cNvSpPr>
            <a:spLocks noGrp="1"/>
          </p:cNvSpPr>
          <p:nvPr>
            <p:ph type="dt" sz="half" idx="10"/>
          </p:nvPr>
        </p:nvSpPr>
        <p:spPr/>
        <p:txBody>
          <a:bodyPr rtlCol="0"/>
          <a:lstStyle/>
          <a:p>
            <a:pPr rtl="0"/>
            <a:fld id="{B02AAF2D-13F4-448C-ACD4-1DA4A838E369}" type="datetime1">
              <a:rPr lang="lt-LT" noProof="0" smtClean="0"/>
              <a:t>2024-12-27</a:t>
            </a:fld>
            <a:endParaRPr lang="lt-LT" noProof="0" dirty="0"/>
          </a:p>
        </p:txBody>
      </p:sp>
      <p:sp>
        <p:nvSpPr>
          <p:cNvPr id="4" name="Poraštės vietos rezervavimo ženklas 3"/>
          <p:cNvSpPr>
            <a:spLocks noGrp="1"/>
          </p:cNvSpPr>
          <p:nvPr>
            <p:ph type="ftr" sz="quarter" idx="11"/>
          </p:nvPr>
        </p:nvSpPr>
        <p:spPr/>
        <p:txBody>
          <a:bodyPr rtlCol="0"/>
          <a:lstStyle/>
          <a:p>
            <a:pPr rtl="0"/>
            <a:r>
              <a:rPr lang="lt-LT" noProof="0" dirty="0"/>
              <a:t>Įtraukti </a:t>
            </a:r>
            <a:r>
              <a:rPr lang="lt-LT" noProof="0" dirty="0" err="1"/>
              <a:t>poraštę</a:t>
            </a:r>
            <a:endParaRPr lang="lt-LT" noProof="0" dirty="0"/>
          </a:p>
        </p:txBody>
      </p:sp>
      <p:sp>
        <p:nvSpPr>
          <p:cNvPr id="5" name="Skaidrės numerio vietos rezervavimo ženklas 4"/>
          <p:cNvSpPr>
            <a:spLocks noGrp="1"/>
          </p:cNvSpPr>
          <p:nvPr>
            <p:ph type="sldNum" sz="quarter" idx="12"/>
          </p:nvPr>
        </p:nvSpPr>
        <p:spPr/>
        <p:txBody>
          <a:bodyPr rtlCol="0"/>
          <a:lstStyle/>
          <a:p>
            <a:pPr rtl="0"/>
            <a:fld id="{71B7BAC7-FE87-40F6-AA24-4F4685D1B022}" type="slidenum">
              <a:rPr lang="lt-LT" noProof="0" smtClean="0"/>
              <a:t>‹#›</a:t>
            </a:fld>
            <a:endParaRPr lang="lt-LT" noProof="0" dirty="0"/>
          </a:p>
        </p:txBody>
      </p:sp>
    </p:spTree>
    <p:extLst>
      <p:ext uri="{BB962C8B-B14F-4D97-AF65-F5344CB8AC3E}">
        <p14:creationId xmlns:p14="http://schemas.microsoft.com/office/powerpoint/2010/main" val="51058622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uščias">
    <p:spTree>
      <p:nvGrpSpPr>
        <p:cNvPr id="1" name=""/>
        <p:cNvGrpSpPr/>
        <p:nvPr/>
      </p:nvGrpSpPr>
      <p:grpSpPr>
        <a:xfrm>
          <a:off x="0" y="0"/>
          <a:ext cx="0" cy="0"/>
          <a:chOff x="0" y="0"/>
          <a:chExt cx="0" cy="0"/>
        </a:xfrm>
      </p:grpSpPr>
      <p:sp>
        <p:nvSpPr>
          <p:cNvPr id="2" name="Datos vietos rezervavimo ženklas 1"/>
          <p:cNvSpPr>
            <a:spLocks noGrp="1"/>
          </p:cNvSpPr>
          <p:nvPr>
            <p:ph type="dt" sz="half" idx="10"/>
          </p:nvPr>
        </p:nvSpPr>
        <p:spPr/>
        <p:txBody>
          <a:bodyPr rtlCol="0"/>
          <a:lstStyle/>
          <a:p>
            <a:pPr rtl="0"/>
            <a:fld id="{4AAD3510-DD42-4D3B-A5EC-F5C4184679EE}" type="datetime1">
              <a:rPr lang="lt-LT" noProof="0" smtClean="0"/>
              <a:t>2024-12-27</a:t>
            </a:fld>
            <a:endParaRPr lang="lt-LT" noProof="0" dirty="0"/>
          </a:p>
        </p:txBody>
      </p:sp>
      <p:sp>
        <p:nvSpPr>
          <p:cNvPr id="3" name="Poraštės vietos rezervavimo ženklas 2"/>
          <p:cNvSpPr>
            <a:spLocks noGrp="1"/>
          </p:cNvSpPr>
          <p:nvPr>
            <p:ph type="ftr" sz="quarter" idx="11"/>
          </p:nvPr>
        </p:nvSpPr>
        <p:spPr/>
        <p:txBody>
          <a:bodyPr rtlCol="0"/>
          <a:lstStyle/>
          <a:p>
            <a:pPr rtl="0"/>
            <a:r>
              <a:rPr lang="lt-LT" noProof="0" dirty="0"/>
              <a:t>Įtraukti </a:t>
            </a:r>
            <a:r>
              <a:rPr lang="lt-LT" noProof="0" dirty="0" err="1"/>
              <a:t>poraštę</a:t>
            </a:r>
            <a:endParaRPr lang="lt-LT" noProof="0" dirty="0"/>
          </a:p>
        </p:txBody>
      </p:sp>
      <p:sp>
        <p:nvSpPr>
          <p:cNvPr id="4" name="Skaidrės numerio vietos rezervavimo ženklas 3"/>
          <p:cNvSpPr>
            <a:spLocks noGrp="1"/>
          </p:cNvSpPr>
          <p:nvPr>
            <p:ph type="sldNum" sz="quarter" idx="12"/>
          </p:nvPr>
        </p:nvSpPr>
        <p:spPr/>
        <p:txBody>
          <a:bodyPr rtlCol="0"/>
          <a:lstStyle/>
          <a:p>
            <a:pPr rtl="0"/>
            <a:fld id="{71B7BAC7-FE87-40F6-AA24-4F4685D1B022}" type="slidenum">
              <a:rPr lang="lt-LT" noProof="0" smtClean="0"/>
              <a:t>‹#›</a:t>
            </a:fld>
            <a:endParaRPr lang="lt-LT" noProof="0" dirty="0"/>
          </a:p>
        </p:txBody>
      </p:sp>
    </p:spTree>
    <p:extLst>
      <p:ext uri="{BB962C8B-B14F-4D97-AF65-F5344CB8AC3E}">
        <p14:creationId xmlns:p14="http://schemas.microsoft.com/office/powerpoint/2010/main" val="321514140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urinys su antrašte">
    <p:spTree>
      <p:nvGrpSpPr>
        <p:cNvPr id="1" name=""/>
        <p:cNvGrpSpPr/>
        <p:nvPr/>
      </p:nvGrpSpPr>
      <p:grpSpPr>
        <a:xfrm>
          <a:off x="0" y="0"/>
          <a:ext cx="0" cy="0"/>
          <a:chOff x="0" y="0"/>
          <a:chExt cx="0" cy="0"/>
        </a:xfrm>
      </p:grpSpPr>
      <p:sp>
        <p:nvSpPr>
          <p:cNvPr id="2" name="Pavadinimas 1"/>
          <p:cNvSpPr>
            <a:spLocks noGrp="1"/>
          </p:cNvSpPr>
          <p:nvPr>
            <p:ph type="title" hasCustomPrompt="1"/>
          </p:nvPr>
        </p:nvSpPr>
        <p:spPr>
          <a:xfrm>
            <a:off x="1562100" y="457200"/>
            <a:ext cx="3932237" cy="1600200"/>
          </a:xfrm>
        </p:spPr>
        <p:txBody>
          <a:bodyPr rtlCol="0" anchor="b"/>
          <a:lstStyle>
            <a:lvl1pPr rtl="0">
              <a:defRPr sz="3200"/>
            </a:lvl1pPr>
          </a:lstStyle>
          <a:p>
            <a:pPr rtl="0"/>
            <a:r>
              <a:rPr lang="lt-LT" noProof="0" dirty="0"/>
              <a:t>Spustelėję redaguokite šablono pavadinimo stilių</a:t>
            </a:r>
          </a:p>
        </p:txBody>
      </p:sp>
      <p:sp>
        <p:nvSpPr>
          <p:cNvPr id="3" name="Turinio vietos rezervavimo ženklas 2"/>
          <p:cNvSpPr>
            <a:spLocks noGrp="1"/>
          </p:cNvSpPr>
          <p:nvPr>
            <p:ph idx="1"/>
          </p:nvPr>
        </p:nvSpPr>
        <p:spPr>
          <a:xfrm>
            <a:off x="5678905" y="987425"/>
            <a:ext cx="5676483" cy="4873625"/>
          </a:xfrm>
        </p:spPr>
        <p:txBody>
          <a:bodyPr rtlCol="0"/>
          <a:lstStyle>
            <a:lvl1pPr marL="228600" marR="0" indent="-228600" algn="l" defTabSz="914400" rtl="0" eaLnBrk="1" fontAlgn="auto" latinLnBrk="0" hangingPunct="1">
              <a:lnSpc>
                <a:spcPct val="90000"/>
              </a:lnSpc>
              <a:spcBef>
                <a:spcPct val="30000"/>
              </a:spcBef>
              <a:spcAft>
                <a:spcPts val="0"/>
              </a:spcAft>
              <a:buClr>
                <a:schemeClr val="accent3"/>
              </a:buClr>
              <a:buSzTx/>
              <a:buFont typeface="Arial" panose="020B0604020202020204" pitchFamily="34" charset="0"/>
              <a:buChar char="•"/>
              <a:tabLst/>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marL="228600" marR="0" lvl="0" indent="-228600" algn="l" defTabSz="914400" rtl="0" eaLnBrk="1" fontAlgn="auto" latinLnBrk="0" hangingPunct="1">
              <a:lnSpc>
                <a:spcPct val="90000"/>
              </a:lnSpc>
              <a:spcBef>
                <a:spcPct val="30000"/>
              </a:spcBef>
              <a:spcAft>
                <a:spcPts val="0"/>
              </a:spcAft>
              <a:buClr>
                <a:schemeClr val="accent3"/>
              </a:buClr>
              <a:buSzTx/>
              <a:buFont typeface="Arial" panose="020B0604020202020204" pitchFamily="34" charset="0"/>
              <a:buChar char="•"/>
              <a:tabLst/>
              <a:defRPr/>
            </a:pPr>
            <a:r>
              <a:rPr lang="lt-LT" noProof="0" smtClean="0"/>
              <a:t>Redaguoti šablono teksto stilius</a:t>
            </a:r>
          </a:p>
          <a:p>
            <a:pPr marL="228600" marR="0" lvl="1" indent="-228600" algn="l" defTabSz="914400" rtl="0" eaLnBrk="1" fontAlgn="auto" latinLnBrk="0" hangingPunct="1">
              <a:lnSpc>
                <a:spcPct val="90000"/>
              </a:lnSpc>
              <a:spcBef>
                <a:spcPct val="30000"/>
              </a:spcBef>
              <a:spcAft>
                <a:spcPts val="0"/>
              </a:spcAft>
              <a:buClr>
                <a:schemeClr val="accent3"/>
              </a:buClr>
              <a:buSzTx/>
              <a:buFont typeface="Arial" panose="020B0604020202020204" pitchFamily="34" charset="0"/>
              <a:buChar char="•"/>
              <a:tabLst/>
              <a:defRPr/>
            </a:pPr>
            <a:r>
              <a:rPr lang="lt-LT" noProof="0" smtClean="0"/>
              <a:t>Antras lygis</a:t>
            </a:r>
          </a:p>
          <a:p>
            <a:pPr marL="228600" marR="0" lvl="2" indent="-228600" algn="l" defTabSz="914400" rtl="0" eaLnBrk="1" fontAlgn="auto" latinLnBrk="0" hangingPunct="1">
              <a:lnSpc>
                <a:spcPct val="90000"/>
              </a:lnSpc>
              <a:spcBef>
                <a:spcPct val="30000"/>
              </a:spcBef>
              <a:spcAft>
                <a:spcPts val="0"/>
              </a:spcAft>
              <a:buClr>
                <a:schemeClr val="accent3"/>
              </a:buClr>
              <a:buSzTx/>
              <a:buFont typeface="Arial" panose="020B0604020202020204" pitchFamily="34" charset="0"/>
              <a:buChar char="•"/>
              <a:tabLst/>
              <a:defRPr/>
            </a:pPr>
            <a:r>
              <a:rPr lang="lt-LT" noProof="0" smtClean="0"/>
              <a:t>Trečias lygis</a:t>
            </a:r>
          </a:p>
          <a:p>
            <a:pPr marL="228600" marR="0" lvl="3" indent="-228600" algn="l" defTabSz="914400" rtl="0" eaLnBrk="1" fontAlgn="auto" latinLnBrk="0" hangingPunct="1">
              <a:lnSpc>
                <a:spcPct val="90000"/>
              </a:lnSpc>
              <a:spcBef>
                <a:spcPct val="30000"/>
              </a:spcBef>
              <a:spcAft>
                <a:spcPts val="0"/>
              </a:spcAft>
              <a:buClr>
                <a:schemeClr val="accent3"/>
              </a:buClr>
              <a:buSzTx/>
              <a:buFont typeface="Arial" panose="020B0604020202020204" pitchFamily="34" charset="0"/>
              <a:buChar char="•"/>
              <a:tabLst/>
              <a:defRPr/>
            </a:pPr>
            <a:r>
              <a:rPr lang="lt-LT" noProof="0" smtClean="0"/>
              <a:t>Ketvirtas lygis</a:t>
            </a:r>
          </a:p>
          <a:p>
            <a:pPr marL="228600" marR="0" lvl="4" indent="-228600" algn="l" defTabSz="914400" rtl="0" eaLnBrk="1" fontAlgn="auto" latinLnBrk="0" hangingPunct="1">
              <a:lnSpc>
                <a:spcPct val="90000"/>
              </a:lnSpc>
              <a:spcBef>
                <a:spcPct val="30000"/>
              </a:spcBef>
              <a:spcAft>
                <a:spcPts val="0"/>
              </a:spcAft>
              <a:buClr>
                <a:schemeClr val="accent3"/>
              </a:buClr>
              <a:buSzTx/>
              <a:buFont typeface="Arial" panose="020B0604020202020204" pitchFamily="34" charset="0"/>
              <a:buChar char="•"/>
              <a:tabLst/>
              <a:defRPr/>
            </a:pPr>
            <a:r>
              <a:rPr lang="lt-LT" noProof="0" smtClean="0"/>
              <a:t>Penktas lygis</a:t>
            </a:r>
            <a:endParaRPr lang="lt-LT" noProof="0" dirty="0"/>
          </a:p>
        </p:txBody>
      </p:sp>
      <p:sp>
        <p:nvSpPr>
          <p:cNvPr id="4" name="Teksto vietos rezervavimo ženklas 3"/>
          <p:cNvSpPr>
            <a:spLocks noGrp="1"/>
          </p:cNvSpPr>
          <p:nvPr>
            <p:ph type="body" sz="half" idx="2"/>
          </p:nvPr>
        </p:nvSpPr>
        <p:spPr>
          <a:xfrm>
            <a:off x="1562100" y="2101850"/>
            <a:ext cx="3932237" cy="3759200"/>
          </a:xfrm>
        </p:spPr>
        <p:txBody>
          <a:bodyPr rtlCol="0"/>
          <a:lstStyle>
            <a:lvl1pPr marL="0" indent="0" rtl="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rtl="0"/>
            <a:r>
              <a:rPr lang="lt-LT" noProof="0" smtClean="0"/>
              <a:t>Redaguoti šablono teksto stilius</a:t>
            </a:r>
          </a:p>
        </p:txBody>
      </p:sp>
      <p:sp>
        <p:nvSpPr>
          <p:cNvPr id="5" name="Datos vietos rezervavimo ženklas 4"/>
          <p:cNvSpPr>
            <a:spLocks noGrp="1"/>
          </p:cNvSpPr>
          <p:nvPr>
            <p:ph type="dt" sz="half" idx="10"/>
          </p:nvPr>
        </p:nvSpPr>
        <p:spPr/>
        <p:txBody>
          <a:bodyPr rtlCol="0"/>
          <a:lstStyle/>
          <a:p>
            <a:pPr rtl="0"/>
            <a:fld id="{7708F950-1154-40C7-A28B-D8AFB32CC976}" type="datetime1">
              <a:rPr lang="lt-LT" noProof="0" smtClean="0"/>
              <a:t>2024-12-27</a:t>
            </a:fld>
            <a:endParaRPr lang="lt-LT" noProof="0" dirty="0"/>
          </a:p>
        </p:txBody>
      </p:sp>
      <p:sp>
        <p:nvSpPr>
          <p:cNvPr id="6" name="Poraštės vietos rezervavimo ženklas 5"/>
          <p:cNvSpPr>
            <a:spLocks noGrp="1"/>
          </p:cNvSpPr>
          <p:nvPr>
            <p:ph type="ftr" sz="quarter" idx="11"/>
          </p:nvPr>
        </p:nvSpPr>
        <p:spPr/>
        <p:txBody>
          <a:bodyPr rtlCol="0"/>
          <a:lstStyle/>
          <a:p>
            <a:pPr rtl="0"/>
            <a:r>
              <a:rPr lang="lt-LT" noProof="0" dirty="0"/>
              <a:t>Įtraukti </a:t>
            </a:r>
            <a:r>
              <a:rPr lang="lt-LT" noProof="0" dirty="0" err="1"/>
              <a:t>poraštę</a:t>
            </a:r>
            <a:endParaRPr lang="lt-LT" noProof="0" dirty="0"/>
          </a:p>
        </p:txBody>
      </p:sp>
      <p:sp>
        <p:nvSpPr>
          <p:cNvPr id="7" name="Skaidrės numerio vietos rezervavimo ženklas 6"/>
          <p:cNvSpPr>
            <a:spLocks noGrp="1"/>
          </p:cNvSpPr>
          <p:nvPr>
            <p:ph type="sldNum" sz="quarter" idx="12"/>
          </p:nvPr>
        </p:nvSpPr>
        <p:spPr/>
        <p:txBody>
          <a:bodyPr rtlCol="0"/>
          <a:lstStyle/>
          <a:p>
            <a:pPr rtl="0"/>
            <a:fld id="{71B7BAC7-FE87-40F6-AA24-4F4685D1B022}" type="slidenum">
              <a:rPr lang="lt-LT" noProof="0" smtClean="0"/>
              <a:t>‹#›</a:t>
            </a:fld>
            <a:endParaRPr lang="lt-LT" noProof="0" dirty="0"/>
          </a:p>
        </p:txBody>
      </p:sp>
    </p:spTree>
    <p:extLst>
      <p:ext uri="{BB962C8B-B14F-4D97-AF65-F5344CB8AC3E}">
        <p14:creationId xmlns:p14="http://schemas.microsoft.com/office/powerpoint/2010/main" val="219871205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Paveikslėlis su antrašte">
    <p:spTree>
      <p:nvGrpSpPr>
        <p:cNvPr id="1" name=""/>
        <p:cNvGrpSpPr/>
        <p:nvPr/>
      </p:nvGrpSpPr>
      <p:grpSpPr>
        <a:xfrm>
          <a:off x="0" y="0"/>
          <a:ext cx="0" cy="0"/>
          <a:chOff x="0" y="0"/>
          <a:chExt cx="0" cy="0"/>
        </a:xfrm>
      </p:grpSpPr>
      <p:sp>
        <p:nvSpPr>
          <p:cNvPr id="9" name="Pavadinimas 1"/>
          <p:cNvSpPr>
            <a:spLocks noGrp="1"/>
          </p:cNvSpPr>
          <p:nvPr>
            <p:ph type="title" hasCustomPrompt="1"/>
          </p:nvPr>
        </p:nvSpPr>
        <p:spPr>
          <a:xfrm>
            <a:off x="1562100" y="457200"/>
            <a:ext cx="3932237" cy="1600200"/>
          </a:xfrm>
        </p:spPr>
        <p:txBody>
          <a:bodyPr rtlCol="0" anchor="b"/>
          <a:lstStyle>
            <a:lvl1pPr rtl="0">
              <a:defRPr sz="3200"/>
            </a:lvl1pPr>
          </a:lstStyle>
          <a:p>
            <a:pPr rtl="0"/>
            <a:r>
              <a:rPr lang="lt-LT" noProof="0" dirty="0"/>
              <a:t>Spustelėję redaguokite šablono pavadinimo stilių</a:t>
            </a:r>
          </a:p>
        </p:txBody>
      </p:sp>
      <p:sp>
        <p:nvSpPr>
          <p:cNvPr id="3" name="Paveikslėlio vietos rezervavimo ženklas2" descr="Tuščias vietos rezervavimo ženklas vaizdui įtraukti. Spustelėkite vietos rezervavimo ženklą ir pasirinkite vaizdą, kurį norite įtraukti"/>
          <p:cNvSpPr>
            <a:spLocks noGrp="1"/>
          </p:cNvSpPr>
          <p:nvPr>
            <p:ph type="pic" idx="1"/>
          </p:nvPr>
        </p:nvSpPr>
        <p:spPr>
          <a:xfrm>
            <a:off x="5678904" y="987425"/>
            <a:ext cx="5678424" cy="4873625"/>
          </a:xfrm>
        </p:spPr>
        <p:txBody>
          <a:bodyPr rtlCol="0"/>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rtl="0"/>
            <a:r>
              <a:rPr lang="lt-LT" noProof="0" smtClean="0"/>
              <a:t>Spustelėkite piktogr. norėdami įtraukti pav.</a:t>
            </a:r>
            <a:endParaRPr lang="lt-LT" noProof="0" dirty="0"/>
          </a:p>
        </p:txBody>
      </p:sp>
      <p:sp>
        <p:nvSpPr>
          <p:cNvPr id="8" name="Teksto vietos rezervavimo ženklas 3"/>
          <p:cNvSpPr>
            <a:spLocks noGrp="1"/>
          </p:cNvSpPr>
          <p:nvPr>
            <p:ph type="body" sz="half" idx="2"/>
          </p:nvPr>
        </p:nvSpPr>
        <p:spPr>
          <a:xfrm>
            <a:off x="1562100" y="2101850"/>
            <a:ext cx="3932237" cy="3759200"/>
          </a:xfrm>
        </p:spPr>
        <p:txBody>
          <a:bodyPr rtlCol="0"/>
          <a:lstStyle>
            <a:lvl1pPr marL="0" indent="0" rtl="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rtl="0"/>
            <a:r>
              <a:rPr lang="lt-LT" noProof="0" smtClean="0"/>
              <a:t>Redaguoti šablono teksto stilius</a:t>
            </a:r>
          </a:p>
        </p:txBody>
      </p:sp>
      <p:sp>
        <p:nvSpPr>
          <p:cNvPr id="5" name="Datos vietos rezervavimo ženklas 4"/>
          <p:cNvSpPr>
            <a:spLocks noGrp="1"/>
          </p:cNvSpPr>
          <p:nvPr>
            <p:ph type="dt" sz="half" idx="10"/>
          </p:nvPr>
        </p:nvSpPr>
        <p:spPr/>
        <p:txBody>
          <a:bodyPr rtlCol="0"/>
          <a:lstStyle/>
          <a:p>
            <a:pPr rtl="0"/>
            <a:fld id="{E89CC5D3-B371-4D1B-9F65-7B0634A852AC}" type="datetime1">
              <a:rPr lang="lt-LT" noProof="0" smtClean="0"/>
              <a:t>2024-12-27</a:t>
            </a:fld>
            <a:endParaRPr lang="lt-LT" noProof="0" dirty="0"/>
          </a:p>
        </p:txBody>
      </p:sp>
      <p:sp>
        <p:nvSpPr>
          <p:cNvPr id="6" name="Poraštės vietos rezervavimo ženklas 5"/>
          <p:cNvSpPr>
            <a:spLocks noGrp="1"/>
          </p:cNvSpPr>
          <p:nvPr>
            <p:ph type="ftr" sz="quarter" idx="11"/>
          </p:nvPr>
        </p:nvSpPr>
        <p:spPr/>
        <p:txBody>
          <a:bodyPr rtlCol="0"/>
          <a:lstStyle/>
          <a:p>
            <a:pPr rtl="0"/>
            <a:r>
              <a:rPr lang="lt-LT" noProof="0" dirty="0"/>
              <a:t>Įtraukti </a:t>
            </a:r>
            <a:r>
              <a:rPr lang="lt-LT" noProof="0" dirty="0" err="1"/>
              <a:t>poraštę</a:t>
            </a:r>
            <a:endParaRPr lang="lt-LT" noProof="0" dirty="0"/>
          </a:p>
        </p:txBody>
      </p:sp>
      <p:sp>
        <p:nvSpPr>
          <p:cNvPr id="7" name="Skaidrės numerio vietos rezervavimo ženklas 6"/>
          <p:cNvSpPr>
            <a:spLocks noGrp="1"/>
          </p:cNvSpPr>
          <p:nvPr>
            <p:ph type="sldNum" sz="quarter" idx="12"/>
          </p:nvPr>
        </p:nvSpPr>
        <p:spPr/>
        <p:txBody>
          <a:bodyPr rtlCol="0"/>
          <a:lstStyle/>
          <a:p>
            <a:pPr rtl="0"/>
            <a:fld id="{71B7BAC7-FE87-40F6-AA24-4F4685D1B022}" type="slidenum">
              <a:rPr lang="lt-LT" noProof="0" smtClean="0"/>
              <a:t>‹#›</a:t>
            </a:fld>
            <a:endParaRPr lang="lt-LT" noProof="0" dirty="0"/>
          </a:p>
        </p:txBody>
      </p:sp>
    </p:spTree>
    <p:extLst>
      <p:ext uri="{BB962C8B-B14F-4D97-AF65-F5344CB8AC3E}">
        <p14:creationId xmlns:p14="http://schemas.microsoft.com/office/powerpoint/2010/main" val="161935964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bwMode="ltGray">
      <p:bgPr>
        <a:blipFill dpi="0" rotWithShape="1">
          <a:blip r:embed="rId14">
            <a:lum/>
          </a:blip>
          <a:srcRect/>
          <a:stretch>
            <a:fillRect/>
          </a:stretch>
        </a:blipFill>
        <a:effectLst/>
      </p:bgPr>
    </p:bg>
    <p:spTree>
      <p:nvGrpSpPr>
        <p:cNvPr id="1" name=""/>
        <p:cNvGrpSpPr/>
        <p:nvPr/>
      </p:nvGrpSpPr>
      <p:grpSpPr>
        <a:xfrm>
          <a:off x="0" y="0"/>
          <a:ext cx="0" cy="0"/>
          <a:chOff x="0" y="0"/>
          <a:chExt cx="0" cy="0"/>
        </a:xfrm>
      </p:grpSpPr>
      <p:sp>
        <p:nvSpPr>
          <p:cNvPr id="2" name="Pavadinimo vietos rezervavimo ženklas 1"/>
          <p:cNvSpPr>
            <a:spLocks noGrp="1"/>
          </p:cNvSpPr>
          <p:nvPr>
            <p:ph type="title"/>
          </p:nvPr>
        </p:nvSpPr>
        <p:spPr>
          <a:xfrm>
            <a:off x="2324100" y="365125"/>
            <a:ext cx="9029700" cy="1325563"/>
          </a:xfrm>
          <a:prstGeom prst="rect">
            <a:avLst/>
          </a:prstGeom>
        </p:spPr>
        <p:txBody>
          <a:bodyPr vert="horz" lIns="91440" tIns="45720" rIns="91440" bIns="45720" rtlCol="0" anchor="ctr">
            <a:normAutofit/>
          </a:bodyPr>
          <a:lstStyle/>
          <a:p>
            <a:pPr rtl="0"/>
            <a:r>
              <a:rPr lang="lt-LT" noProof="0" dirty="0"/>
              <a:t>Spustelėję redaguokite šablono pavadinimo stilių</a:t>
            </a:r>
          </a:p>
        </p:txBody>
      </p:sp>
      <p:sp>
        <p:nvSpPr>
          <p:cNvPr id="3" name="Teksto vietos rezervavimo ženklas 2"/>
          <p:cNvSpPr>
            <a:spLocks noGrp="1"/>
          </p:cNvSpPr>
          <p:nvPr>
            <p:ph type="body" idx="1"/>
          </p:nvPr>
        </p:nvSpPr>
        <p:spPr>
          <a:xfrm>
            <a:off x="1562100" y="1825625"/>
            <a:ext cx="9791700" cy="4351338"/>
          </a:xfrm>
          <a:prstGeom prst="rect">
            <a:avLst/>
          </a:prstGeom>
        </p:spPr>
        <p:txBody>
          <a:bodyPr vert="horz" lIns="91440" tIns="45720" rIns="91440" bIns="45720" rtlCol="0">
            <a:normAutofit/>
          </a:bodyPr>
          <a:lstStyle/>
          <a:p>
            <a:pPr lvl="0" rtl="0"/>
            <a:r>
              <a:rPr lang="lt-LT" noProof="0" dirty="0"/>
              <a:t>Redaguoti šablono teksto stilius</a:t>
            </a:r>
          </a:p>
          <a:p>
            <a:pPr lvl="1" rtl="0"/>
            <a:r>
              <a:rPr lang="lt-LT" noProof="0" dirty="0"/>
              <a:t>Antras lygis</a:t>
            </a:r>
          </a:p>
          <a:p>
            <a:pPr lvl="2" rtl="0"/>
            <a:r>
              <a:rPr lang="lt-LT" noProof="0" dirty="0"/>
              <a:t>Trečias lygis</a:t>
            </a:r>
          </a:p>
          <a:p>
            <a:pPr lvl="3" rtl="0"/>
            <a:r>
              <a:rPr lang="lt-LT" noProof="0" dirty="0"/>
              <a:t>Ketvirtas lygis</a:t>
            </a:r>
          </a:p>
          <a:p>
            <a:pPr lvl="4" rtl="0"/>
            <a:r>
              <a:rPr lang="lt-LT" noProof="0" dirty="0"/>
              <a:t>Penktas lygis</a:t>
            </a:r>
          </a:p>
        </p:txBody>
      </p:sp>
      <p:sp>
        <p:nvSpPr>
          <p:cNvPr id="4" name="Datos vietos rezervavimo ženklas 3"/>
          <p:cNvSpPr>
            <a:spLocks noGrp="1"/>
          </p:cNvSpPr>
          <p:nvPr>
            <p:ph type="dt" sz="half" idx="2"/>
          </p:nvPr>
        </p:nvSpPr>
        <p:spPr>
          <a:xfrm>
            <a:off x="1562100" y="6356350"/>
            <a:ext cx="2552700" cy="365125"/>
          </a:xfrm>
          <a:prstGeom prst="rect">
            <a:avLst/>
          </a:prstGeom>
        </p:spPr>
        <p:txBody>
          <a:bodyPr vert="horz" lIns="91440" tIns="45720" rIns="91440" bIns="45720" rtlCol="0" anchor="ctr"/>
          <a:lstStyle>
            <a:lvl1pPr algn="l">
              <a:defRPr sz="1200">
                <a:solidFill>
                  <a:schemeClr val="tx1">
                    <a:lumMod val="65000"/>
                    <a:lumOff val="35000"/>
                  </a:schemeClr>
                </a:solidFill>
              </a:defRPr>
            </a:lvl1pPr>
          </a:lstStyle>
          <a:p>
            <a:pPr rtl="0"/>
            <a:fld id="{263C6476-169B-4AFD-8AEA-CAFABC75EDD9}" type="datetime1">
              <a:rPr lang="lt-LT" noProof="0" smtClean="0"/>
              <a:t>2024-12-27</a:t>
            </a:fld>
            <a:endParaRPr lang="lt-LT" noProof="0" dirty="0"/>
          </a:p>
        </p:txBody>
      </p:sp>
      <p:sp>
        <p:nvSpPr>
          <p:cNvPr id="5" name="Poraštės vietos rezervavimo ženklas 4"/>
          <p:cNvSpPr>
            <a:spLocks noGrp="1"/>
          </p:cNvSpPr>
          <p:nvPr>
            <p:ph type="ftr" sz="quarter" idx="3"/>
          </p:nvPr>
        </p:nvSpPr>
        <p:spPr>
          <a:xfrm>
            <a:off x="4648200" y="6356350"/>
            <a:ext cx="2895600" cy="365125"/>
          </a:xfrm>
          <a:prstGeom prst="rect">
            <a:avLst/>
          </a:prstGeom>
        </p:spPr>
        <p:txBody>
          <a:bodyPr vert="horz" lIns="91440" tIns="45720" rIns="91440" bIns="45720" rtlCol="0" anchor="ctr"/>
          <a:lstStyle>
            <a:lvl1pPr algn="ctr">
              <a:defRPr sz="1200">
                <a:solidFill>
                  <a:schemeClr val="tx1">
                    <a:lumMod val="65000"/>
                    <a:lumOff val="35000"/>
                  </a:schemeClr>
                </a:solidFill>
              </a:defRPr>
            </a:lvl1pPr>
          </a:lstStyle>
          <a:p>
            <a:pPr rtl="0"/>
            <a:r>
              <a:rPr lang="lt-LT" noProof="0" dirty="0"/>
              <a:t>Įtraukti </a:t>
            </a:r>
            <a:r>
              <a:rPr lang="lt-LT" noProof="0" dirty="0" err="1"/>
              <a:t>poraštę</a:t>
            </a:r>
            <a:endParaRPr lang="lt-LT" noProof="0" dirty="0"/>
          </a:p>
        </p:txBody>
      </p:sp>
      <p:sp>
        <p:nvSpPr>
          <p:cNvPr id="6" name="Skaidrės numerio vietos rezervavimo ženklas 5"/>
          <p:cNvSpPr>
            <a:spLocks noGrp="1"/>
          </p:cNvSpPr>
          <p:nvPr>
            <p:ph type="sldNum" sz="quarter" idx="4"/>
          </p:nvPr>
        </p:nvSpPr>
        <p:spPr>
          <a:xfrm>
            <a:off x="8077200" y="6356350"/>
            <a:ext cx="3276600" cy="365125"/>
          </a:xfrm>
          <a:prstGeom prst="rect">
            <a:avLst/>
          </a:prstGeom>
        </p:spPr>
        <p:txBody>
          <a:bodyPr vert="horz" lIns="91440" tIns="45720" rIns="91440" bIns="45720" rtlCol="0" anchor="ctr"/>
          <a:lstStyle>
            <a:lvl1pPr algn="r">
              <a:defRPr sz="1200">
                <a:solidFill>
                  <a:schemeClr val="tx1">
                    <a:lumMod val="65000"/>
                    <a:lumOff val="35000"/>
                  </a:schemeClr>
                </a:solidFill>
              </a:defRPr>
            </a:lvl1pPr>
          </a:lstStyle>
          <a:p>
            <a:pPr rtl="0"/>
            <a:fld id="{71B7BAC7-FE87-40F6-AA24-4F4685D1B022}" type="slidenum">
              <a:rPr lang="lt-LT" noProof="0" smtClean="0"/>
              <a:pPr/>
              <a:t>‹#›</a:t>
            </a:fld>
            <a:endParaRPr lang="lt-LT" noProof="0" dirty="0"/>
          </a:p>
        </p:txBody>
      </p:sp>
    </p:spTree>
    <p:extLst>
      <p:ext uri="{BB962C8B-B14F-4D97-AF65-F5344CB8AC3E}">
        <p14:creationId xmlns:p14="http://schemas.microsoft.com/office/powerpoint/2010/main" val="3219367256"/>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 id="2147483681" r:id="rId12"/>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sldNum="0" hdr="0" ftr="0" dt="0"/>
  <p:txStyles>
    <p:titleStyle>
      <a:lvl1pPr algn="l" defTabSz="914400" rtl="0" eaLnBrk="1" latinLnBrk="0" hangingPunct="1">
        <a:spcBef>
          <a:spcPct val="0"/>
        </a:spcBef>
        <a:buNone/>
        <a:defRPr sz="4400" kern="1200">
          <a:solidFill>
            <a:schemeClr val="accent1">
              <a:lumMod val="75000"/>
            </a:schemeClr>
          </a:solidFill>
          <a:latin typeface="+mj-lt"/>
          <a:ea typeface="+mj-ea"/>
          <a:cs typeface="+mj-cs"/>
        </a:defRPr>
      </a:lvl1pPr>
    </p:titleStyle>
    <p:bodyStyle>
      <a:lvl1pPr marL="228600" indent="-228600" algn="l" defTabSz="914400" rtl="0" eaLnBrk="1" latinLnBrk="0" hangingPunct="1">
        <a:lnSpc>
          <a:spcPct val="90000"/>
        </a:lnSpc>
        <a:spcBef>
          <a:spcPct val="30000"/>
        </a:spcBef>
        <a:buClr>
          <a:schemeClr val="accent3"/>
        </a:buClr>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ct val="30000"/>
        </a:spcBef>
        <a:buClr>
          <a:schemeClr val="accent3"/>
        </a:buClr>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ct val="30000"/>
        </a:spcBef>
        <a:buClr>
          <a:schemeClr val="accent3"/>
        </a:buClr>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ct val="30000"/>
        </a:spcBef>
        <a:buClr>
          <a:schemeClr val="accent3"/>
        </a:buClr>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ct val="30000"/>
        </a:spcBef>
        <a:buClr>
          <a:schemeClr val="accent3"/>
        </a:buClr>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0" orient="horz" pos="2160" userDrawn="1">
          <p15:clr>
            <a:srgbClr val="F26B43"/>
          </p15:clr>
        </p15:guide>
        <p15:guide id="1" pos="3840" userDrawn="1">
          <p15:clr>
            <a:srgbClr val="F26B43"/>
          </p15:clr>
        </p15:guide>
        <p15:guide id="2" pos="1464" userDrawn="1">
          <p15:clr>
            <a:srgbClr val="F26B43"/>
          </p15:clr>
        </p15:guide>
        <p15:guide id="3" pos="7152" userDrawn="1">
          <p15:clr>
            <a:srgbClr val="F26B43"/>
          </p15:clr>
        </p15:guide>
        <p15:guide id="4" pos="984" userDrawn="1">
          <p15:clr>
            <a:srgbClr val="F26B43"/>
          </p15:clr>
        </p15:guide>
        <p15:guide id="5" orient="horz" pos="3888" userDrawn="1">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p:cNvSpPr>
            <a:spLocks noGrp="1"/>
          </p:cNvSpPr>
          <p:nvPr>
            <p:ph type="ctrTitle"/>
          </p:nvPr>
        </p:nvSpPr>
        <p:spPr/>
        <p:txBody>
          <a:bodyPr rtlCol="0">
            <a:normAutofit fontScale="90000"/>
          </a:bodyPr>
          <a:lstStyle/>
          <a:p>
            <a:r>
              <a:rPr lang="lt-LT" b="1" i="1" dirty="0" smtClean="0">
                <a:solidFill>
                  <a:schemeClr val="tx1"/>
                </a:solidFill>
              </a:rPr>
              <a:t>Interjero </a:t>
            </a:r>
            <a:r>
              <a:rPr lang="lt-LT" b="1" i="1" dirty="0">
                <a:solidFill>
                  <a:schemeClr val="tx1"/>
                </a:solidFill>
              </a:rPr>
              <a:t>dizaino principai</a:t>
            </a:r>
            <a:r>
              <a:rPr lang="lt-LT" b="1" dirty="0"/>
              <a:t/>
            </a:r>
            <a:br>
              <a:rPr lang="lt-LT" b="1" dirty="0"/>
            </a:br>
            <a:endParaRPr lang="lt-LT" dirty="0"/>
          </a:p>
        </p:txBody>
      </p:sp>
      <p:sp>
        <p:nvSpPr>
          <p:cNvPr id="3" name="Paantraštė 2"/>
          <p:cNvSpPr>
            <a:spLocks noGrp="1"/>
          </p:cNvSpPr>
          <p:nvPr>
            <p:ph type="subTitle" idx="1"/>
          </p:nvPr>
        </p:nvSpPr>
        <p:spPr/>
        <p:txBody>
          <a:bodyPr rtlCol="0">
            <a:normAutofit/>
          </a:bodyPr>
          <a:lstStyle/>
          <a:p>
            <a:r>
              <a:rPr lang="lt-LT" dirty="0" smtClean="0">
                <a:solidFill>
                  <a:schemeClr val="tx1"/>
                </a:solidFill>
              </a:rPr>
              <a:t>Norint </a:t>
            </a:r>
            <a:r>
              <a:rPr lang="lt-LT" dirty="0">
                <a:solidFill>
                  <a:schemeClr val="tx1"/>
                </a:solidFill>
              </a:rPr>
              <a:t>sukurti jaukius namus svarbu nepamiršti pagrindinių interjero principų – balanso, harmonijos, ritmo, kontrasto ir detalių. </a:t>
            </a:r>
            <a:endParaRPr lang="lt-LT" dirty="0">
              <a:solidFill>
                <a:schemeClr val="tx1"/>
              </a:solidFill>
            </a:endParaRPr>
          </a:p>
        </p:txBody>
      </p:sp>
    </p:spTree>
    <p:extLst>
      <p:ext uri="{BB962C8B-B14F-4D97-AF65-F5344CB8AC3E}">
        <p14:creationId xmlns:p14="http://schemas.microsoft.com/office/powerpoint/2010/main" val="92307800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p:cNvSpPr>
            <a:spLocks noGrp="1"/>
          </p:cNvSpPr>
          <p:nvPr>
            <p:ph type="title"/>
          </p:nvPr>
        </p:nvSpPr>
        <p:spPr>
          <a:xfrm>
            <a:off x="2324100" y="151002"/>
            <a:ext cx="9029700" cy="1208016"/>
          </a:xfrm>
        </p:spPr>
        <p:txBody>
          <a:bodyPr>
            <a:normAutofit/>
          </a:bodyPr>
          <a:lstStyle/>
          <a:p>
            <a:pPr algn="ctr"/>
            <a:r>
              <a:rPr lang="lt-LT" sz="2800" b="1" i="1" dirty="0">
                <a:solidFill>
                  <a:schemeClr val="tx1"/>
                </a:solidFill>
              </a:rPr>
              <a:t>Balansas</a:t>
            </a:r>
            <a:endParaRPr lang="lt-LT" sz="2800" i="1" dirty="0">
              <a:solidFill>
                <a:schemeClr val="tx1"/>
              </a:solidFill>
            </a:endParaRPr>
          </a:p>
        </p:txBody>
      </p:sp>
      <p:sp>
        <p:nvSpPr>
          <p:cNvPr id="3" name="Turinio vietos rezervavimo ženklas 2"/>
          <p:cNvSpPr>
            <a:spLocks noGrp="1"/>
          </p:cNvSpPr>
          <p:nvPr>
            <p:ph idx="1"/>
          </p:nvPr>
        </p:nvSpPr>
        <p:spPr>
          <a:xfrm>
            <a:off x="1409349" y="1359017"/>
            <a:ext cx="10352015" cy="5217952"/>
          </a:xfrm>
        </p:spPr>
        <p:txBody>
          <a:bodyPr>
            <a:normAutofit/>
          </a:bodyPr>
          <a:lstStyle/>
          <a:p>
            <a:pPr algn="just"/>
            <a:r>
              <a:rPr lang="lt-LT" sz="2400" dirty="0"/>
              <a:t>Simetriškai ir proporcingai išdėlioti daiktai atrodo paprasčiau, todėl tokiame kambaryje žmogus jaučiasi patogiai ir jaukiai. Dauguma balansą ar pusiausvyrą apibrėžia kaip tobulą simetrišką dizainą. Tačiau balansas dažnai yra skirstomas į kelis tipus: simetrišką, </a:t>
            </a:r>
            <a:r>
              <a:rPr lang="lt-LT" sz="2400" dirty="0" err="1"/>
              <a:t>asimetrišką</a:t>
            </a:r>
            <a:r>
              <a:rPr lang="lt-LT" sz="2400" dirty="0"/>
              <a:t> ir </a:t>
            </a:r>
            <a:r>
              <a:rPr lang="lt-LT" sz="2400" dirty="0" err="1"/>
              <a:t>radialinį</a:t>
            </a:r>
            <a:r>
              <a:rPr lang="lt-LT" sz="2400" dirty="0"/>
              <a:t>. Šie tipai skirtingai suteikia pusiausvyrą patalpai, būtent naudojant skirtingo dydžio, formos ir masės elementus.</a:t>
            </a:r>
          </a:p>
          <a:p>
            <a:pPr algn="just"/>
            <a:r>
              <a:rPr lang="lt-LT" sz="2400" b="1" dirty="0"/>
              <a:t>Simetriškas balansas </a:t>
            </a:r>
            <a:r>
              <a:rPr lang="lt-LT" sz="2400" dirty="0"/>
              <a:t>dizaine sukuriamas naudojant panašius arba vienodus elementus, kurie </a:t>
            </a:r>
            <a:r>
              <a:rPr lang="lt-LT" sz="2400" dirty="0" smtClean="0"/>
              <a:t>išdėstomi </a:t>
            </a:r>
            <a:r>
              <a:rPr lang="lt-LT" sz="2400" dirty="0"/>
              <a:t>vienodu atstumu nuo bendros ašies. Rezultatas </a:t>
            </a:r>
            <a:r>
              <a:rPr lang="lt-LT" sz="2400" dirty="0" smtClean="0"/>
              <a:t>– </a:t>
            </a:r>
            <a:r>
              <a:rPr lang="pt-BR" sz="2400" dirty="0"/>
              <a:t>tvarkingai ir estetiškai atrodantis vaizdas.</a:t>
            </a:r>
            <a:endParaRPr lang="lt-LT" sz="2400" dirty="0"/>
          </a:p>
        </p:txBody>
      </p:sp>
      <p:pic>
        <p:nvPicPr>
          <p:cNvPr id="4" name="Picture 2" descr="interjero dizaino principai 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046752" y="4202884"/>
            <a:ext cx="4177718" cy="255025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9543001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p:cNvSpPr>
            <a:spLocks noGrp="1"/>
          </p:cNvSpPr>
          <p:nvPr>
            <p:ph type="title"/>
          </p:nvPr>
        </p:nvSpPr>
        <p:spPr>
          <a:xfrm>
            <a:off x="2332138" y="365125"/>
            <a:ext cx="9021661" cy="1010669"/>
          </a:xfrm>
        </p:spPr>
        <p:txBody>
          <a:bodyPr>
            <a:normAutofit/>
          </a:bodyPr>
          <a:lstStyle/>
          <a:p>
            <a:pPr algn="ctr"/>
            <a:r>
              <a:rPr lang="lt-LT" sz="2800" b="1" i="1" dirty="0">
                <a:solidFill>
                  <a:schemeClr val="tx1"/>
                </a:solidFill>
              </a:rPr>
              <a:t>Balansas</a:t>
            </a:r>
            <a:endParaRPr lang="lt-LT" sz="2800" dirty="0"/>
          </a:p>
        </p:txBody>
      </p:sp>
      <p:sp>
        <p:nvSpPr>
          <p:cNvPr id="4" name="Turinio vietos rezervavimo ženklas 3"/>
          <p:cNvSpPr>
            <a:spLocks noGrp="1"/>
          </p:cNvSpPr>
          <p:nvPr>
            <p:ph idx="1"/>
          </p:nvPr>
        </p:nvSpPr>
        <p:spPr>
          <a:xfrm>
            <a:off x="1510018" y="1602296"/>
            <a:ext cx="9843782" cy="4815281"/>
          </a:xfrm>
        </p:spPr>
        <p:txBody>
          <a:bodyPr>
            <a:normAutofit/>
          </a:bodyPr>
          <a:lstStyle/>
          <a:p>
            <a:pPr algn="just"/>
            <a:r>
              <a:rPr lang="lt-LT" sz="2400" dirty="0"/>
              <a:t>Balansas gali būti kuriamas naudojant ir asimetriją. Šis </a:t>
            </a:r>
            <a:r>
              <a:rPr lang="lt-LT" sz="2400" b="1" dirty="0" err="1"/>
              <a:t>asimetriškas</a:t>
            </a:r>
            <a:r>
              <a:rPr lang="lt-LT" sz="2400" b="1" dirty="0"/>
              <a:t> balansas</a:t>
            </a:r>
            <a:r>
              <a:rPr lang="lt-LT" sz="2400" dirty="0"/>
              <a:t> kuriamas naudojant skirtingus baldus ar aksesuarus skirtingose patalpos pusėse. Tačiau jei elementai turi tą patį regimąjį svorį, egzistuoja labai efektyvi asimetrinė pusiausvyra.</a:t>
            </a:r>
            <a:endParaRPr lang="lt-LT" sz="2400" dirty="0"/>
          </a:p>
        </p:txBody>
      </p:sp>
      <p:pic>
        <p:nvPicPr>
          <p:cNvPr id="6" name="Picture 2" descr="interjero dizaino principai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029199" y="3154260"/>
            <a:ext cx="3443681" cy="284386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3546559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p:cNvSpPr>
            <a:spLocks noGrp="1"/>
          </p:cNvSpPr>
          <p:nvPr>
            <p:ph type="title"/>
          </p:nvPr>
        </p:nvSpPr>
        <p:spPr>
          <a:xfrm>
            <a:off x="2407640" y="365125"/>
            <a:ext cx="8946160" cy="985503"/>
          </a:xfrm>
        </p:spPr>
        <p:txBody>
          <a:bodyPr>
            <a:normAutofit/>
          </a:bodyPr>
          <a:lstStyle/>
          <a:p>
            <a:pPr algn="ctr"/>
            <a:r>
              <a:rPr lang="lt-LT" sz="2800" b="1" i="1" dirty="0">
                <a:solidFill>
                  <a:schemeClr val="tx1"/>
                </a:solidFill>
              </a:rPr>
              <a:t>Balansas</a:t>
            </a:r>
            <a:endParaRPr lang="lt-LT" sz="2800" dirty="0"/>
          </a:p>
        </p:txBody>
      </p:sp>
      <p:sp>
        <p:nvSpPr>
          <p:cNvPr id="4" name="Turinio vietos rezervavimo ženklas 3"/>
          <p:cNvSpPr>
            <a:spLocks noGrp="1"/>
          </p:cNvSpPr>
          <p:nvPr>
            <p:ph idx="1"/>
          </p:nvPr>
        </p:nvSpPr>
        <p:spPr>
          <a:xfrm>
            <a:off x="1627464" y="1350628"/>
            <a:ext cx="9726336" cy="4826335"/>
          </a:xfrm>
        </p:spPr>
        <p:txBody>
          <a:bodyPr>
            <a:normAutofit/>
          </a:bodyPr>
          <a:lstStyle/>
          <a:p>
            <a:pPr algn="just"/>
            <a:r>
              <a:rPr lang="lt-LT" sz="2400" b="1" dirty="0" err="1"/>
              <a:t>Radialinė</a:t>
            </a:r>
            <a:r>
              <a:rPr lang="lt-LT" sz="2400" b="1" dirty="0"/>
              <a:t> simetrija </a:t>
            </a:r>
            <a:r>
              <a:rPr lang="lt-LT" sz="2400" dirty="0"/>
              <a:t>prasideda nuo centrinio taško, iš kurio kambario objektai yra išdėstomi spiralės forma. </a:t>
            </a:r>
            <a:r>
              <a:rPr lang="lt-LT" sz="2400" dirty="0" err="1"/>
              <a:t>Radialinę</a:t>
            </a:r>
            <a:r>
              <a:rPr lang="lt-LT" sz="2400" dirty="0"/>
              <a:t> simetriją galima sukurti naudojant apvalius kilimėlius, lenktas sofas ar kitus apvalios struktūros baldus.</a:t>
            </a:r>
            <a:endParaRPr lang="lt-LT" sz="2400" dirty="0"/>
          </a:p>
        </p:txBody>
      </p:sp>
      <p:pic>
        <p:nvPicPr>
          <p:cNvPr id="6" name="Picture 2" descr="interjero dizaino principai 6"/>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029199" y="2572543"/>
            <a:ext cx="3988965" cy="387020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8828385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p:cNvSpPr>
            <a:spLocks noGrp="1"/>
          </p:cNvSpPr>
          <p:nvPr>
            <p:ph type="title"/>
          </p:nvPr>
        </p:nvSpPr>
        <p:spPr/>
        <p:txBody>
          <a:bodyPr>
            <a:normAutofit/>
          </a:bodyPr>
          <a:lstStyle/>
          <a:p>
            <a:pPr algn="ctr"/>
            <a:r>
              <a:rPr lang="lt-LT" sz="2800" b="1" i="1" dirty="0">
                <a:solidFill>
                  <a:schemeClr val="tx1"/>
                </a:solidFill>
              </a:rPr>
              <a:t>Harmonija</a:t>
            </a:r>
            <a:endParaRPr lang="lt-LT" sz="2800" i="1" dirty="0">
              <a:solidFill>
                <a:schemeClr val="tx1"/>
              </a:solidFill>
            </a:endParaRPr>
          </a:p>
        </p:txBody>
      </p:sp>
      <p:sp>
        <p:nvSpPr>
          <p:cNvPr id="4" name="Turinio vietos rezervavimo ženklas 3"/>
          <p:cNvSpPr>
            <a:spLocks noGrp="1"/>
          </p:cNvSpPr>
          <p:nvPr>
            <p:ph idx="1"/>
          </p:nvPr>
        </p:nvSpPr>
        <p:spPr/>
        <p:txBody>
          <a:bodyPr/>
          <a:lstStyle/>
          <a:p>
            <a:pPr algn="just"/>
            <a:r>
              <a:rPr lang="lt-LT" sz="2400" dirty="0" smtClean="0"/>
              <a:t>Harmonija </a:t>
            </a:r>
            <a:r>
              <a:rPr lang="lt-LT" sz="2400" dirty="0"/>
              <a:t>patalpoje yra kuriama naudojant vienijantį elementą. Tai atskirų dalių susiliejimas į bendrą visumą, vientisas emocinis ir funkcinis fonas. Tai gali būti bendra interjere vyraujanti spalva, panašaus stiliaus aksesuarai arba detalės, esančios balduose</a:t>
            </a:r>
            <a:r>
              <a:rPr lang="lt-LT" dirty="0"/>
              <a:t>.</a:t>
            </a:r>
            <a:endParaRPr lang="lt-LT" dirty="0"/>
          </a:p>
        </p:txBody>
      </p:sp>
      <p:pic>
        <p:nvPicPr>
          <p:cNvPr id="6" name="Picture 2" descr="interjero dizaino principai 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029199" y="3305262"/>
            <a:ext cx="3544349" cy="332204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3431348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p:cNvSpPr>
            <a:spLocks noGrp="1"/>
          </p:cNvSpPr>
          <p:nvPr>
            <p:ph type="title"/>
          </p:nvPr>
        </p:nvSpPr>
        <p:spPr>
          <a:xfrm>
            <a:off x="2441196" y="365125"/>
            <a:ext cx="8912604" cy="800945"/>
          </a:xfrm>
        </p:spPr>
        <p:txBody>
          <a:bodyPr>
            <a:normAutofit/>
          </a:bodyPr>
          <a:lstStyle/>
          <a:p>
            <a:pPr algn="ctr"/>
            <a:r>
              <a:rPr lang="lt-LT" sz="2800" b="1" i="1" dirty="0">
                <a:solidFill>
                  <a:schemeClr val="tx1"/>
                </a:solidFill>
              </a:rPr>
              <a:t>Ritmas</a:t>
            </a:r>
            <a:endParaRPr lang="lt-LT" sz="2800" i="1" dirty="0">
              <a:solidFill>
                <a:schemeClr val="tx1"/>
              </a:solidFill>
            </a:endParaRPr>
          </a:p>
        </p:txBody>
      </p:sp>
      <p:sp>
        <p:nvSpPr>
          <p:cNvPr id="4" name="Turinio vietos rezervavimo ženklas 3"/>
          <p:cNvSpPr>
            <a:spLocks noGrp="1"/>
          </p:cNvSpPr>
          <p:nvPr>
            <p:ph idx="1"/>
          </p:nvPr>
        </p:nvSpPr>
        <p:spPr>
          <a:xfrm>
            <a:off x="1082180" y="1350628"/>
            <a:ext cx="10805020" cy="5243119"/>
          </a:xfrm>
        </p:spPr>
        <p:txBody>
          <a:bodyPr/>
          <a:lstStyle/>
          <a:p>
            <a:pPr algn="just"/>
            <a:r>
              <a:rPr lang="lt-LT" sz="2400" dirty="0"/>
              <a:t>Ritmas yra to paties elemento panaudojimas vienoje patalpoje kelis kartus. Tai gali būti pačių baldų detalės, skirtingi medžiagų raštai, spalvos ir tekstūros, kurios gali būti padidinamos arba pamažinamos sukuriant ritmišką atsikartojimą.</a:t>
            </a:r>
          </a:p>
          <a:p>
            <a:pPr algn="just"/>
            <a:r>
              <a:rPr lang="lt-LT" sz="2400" dirty="0"/>
              <a:t>Taip pat ritmas gali būti akcentuojamas naudojant skirtingus aksesuarus, tokius kaip paveikslai ar vazos. Jų išdėstymo seka, keičiant jų dydį ir formą, gali padėti sukurti ritmą patalpoje.</a:t>
            </a:r>
          </a:p>
          <a:p>
            <a:endParaRPr lang="lt-LT" dirty="0"/>
          </a:p>
        </p:txBody>
      </p:sp>
      <p:pic>
        <p:nvPicPr>
          <p:cNvPr id="6" name="Picture 2" descr="interjero dizaino principai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029199" y="3548542"/>
            <a:ext cx="3192011" cy="315426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79942390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p:cNvSpPr>
            <a:spLocks noGrp="1"/>
          </p:cNvSpPr>
          <p:nvPr>
            <p:ph type="title"/>
          </p:nvPr>
        </p:nvSpPr>
        <p:spPr>
          <a:xfrm>
            <a:off x="2332138" y="365125"/>
            <a:ext cx="9021661" cy="918391"/>
          </a:xfrm>
        </p:spPr>
        <p:txBody>
          <a:bodyPr>
            <a:normAutofit/>
          </a:bodyPr>
          <a:lstStyle/>
          <a:p>
            <a:pPr algn="ctr"/>
            <a:r>
              <a:rPr lang="lt-LT" sz="2800" b="1" i="1" dirty="0">
                <a:solidFill>
                  <a:schemeClr val="tx1"/>
                </a:solidFill>
              </a:rPr>
              <a:t>Kontrastas</a:t>
            </a:r>
            <a:endParaRPr lang="lt-LT" sz="2800" i="1" dirty="0">
              <a:solidFill>
                <a:schemeClr val="tx1"/>
              </a:solidFill>
            </a:endParaRPr>
          </a:p>
        </p:txBody>
      </p:sp>
      <p:sp>
        <p:nvSpPr>
          <p:cNvPr id="4" name="Turinio vietos rezervavimo ženklas 3"/>
          <p:cNvSpPr>
            <a:spLocks noGrp="1"/>
          </p:cNvSpPr>
          <p:nvPr>
            <p:ph idx="1"/>
          </p:nvPr>
        </p:nvSpPr>
        <p:spPr>
          <a:xfrm>
            <a:off x="1384183" y="1342239"/>
            <a:ext cx="9969617" cy="4834724"/>
          </a:xfrm>
        </p:spPr>
        <p:txBody>
          <a:bodyPr>
            <a:normAutofit/>
          </a:bodyPr>
          <a:lstStyle/>
          <a:p>
            <a:pPr algn="just"/>
            <a:r>
              <a:rPr lang="lt-LT" sz="2400" dirty="0"/>
              <a:t>Nors interjere yra svarbu išlaikyti harmoniją ir vientisumą, svarbu panaudoti šiek tiek ir kontrasto. Tai gali padėti akcentuoti tam tikras detales patalpoje ir išvengti per daug neutralaus interjero ir nuobodaus vaizdo. Kontrastui sukurti gali padėti skirtingų spalvų arba formų panaudojimas. </a:t>
            </a:r>
            <a:endParaRPr lang="lt-LT" sz="2400" dirty="0"/>
          </a:p>
        </p:txBody>
      </p:sp>
      <p:pic>
        <p:nvPicPr>
          <p:cNvPr id="6" name="Picture 2" descr="interjero dizaino principai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857226" y="2994870"/>
            <a:ext cx="3372374" cy="342270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8191301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p:cNvSpPr>
            <a:spLocks noGrp="1"/>
          </p:cNvSpPr>
          <p:nvPr>
            <p:ph type="title"/>
          </p:nvPr>
        </p:nvSpPr>
        <p:spPr/>
        <p:txBody>
          <a:bodyPr>
            <a:normAutofit/>
          </a:bodyPr>
          <a:lstStyle/>
          <a:p>
            <a:pPr algn="ctr"/>
            <a:r>
              <a:rPr lang="lt-LT" sz="2800" b="1" i="1" dirty="0">
                <a:solidFill>
                  <a:schemeClr val="tx1"/>
                </a:solidFill>
              </a:rPr>
              <a:t>Detalės</a:t>
            </a:r>
            <a:endParaRPr lang="lt-LT" sz="2800" i="1" dirty="0">
              <a:solidFill>
                <a:schemeClr val="tx1"/>
              </a:solidFill>
            </a:endParaRPr>
          </a:p>
        </p:txBody>
      </p:sp>
      <p:sp>
        <p:nvSpPr>
          <p:cNvPr id="4" name="Turinio vietos rezervavimo ženklas 3"/>
          <p:cNvSpPr>
            <a:spLocks noGrp="1"/>
          </p:cNvSpPr>
          <p:nvPr>
            <p:ph idx="1"/>
          </p:nvPr>
        </p:nvSpPr>
        <p:spPr>
          <a:xfrm>
            <a:off x="1568740" y="1568741"/>
            <a:ext cx="9785059" cy="4840448"/>
          </a:xfrm>
        </p:spPr>
        <p:txBody>
          <a:bodyPr>
            <a:normAutofit/>
          </a:bodyPr>
          <a:lstStyle/>
          <a:p>
            <a:pPr algn="just"/>
            <a:r>
              <a:rPr lang="lt-LT" sz="2400" dirty="0"/>
              <a:t>Vienas svarbiausių elementų interjere yra detalės. Joms dažniausiai yra skirta mažiausiai dėmesio, tačiau atkreipti dėmesį reikia į viską – aksesuarai, grindų apvadai, spintelių rankenėlės ir net šviesų jungtukai. Šios detalės turi būti parinktos teisingai, pabrėžiant patalpos temą. </a:t>
            </a:r>
            <a:endParaRPr lang="lt-LT" sz="2400" dirty="0"/>
          </a:p>
        </p:txBody>
      </p:sp>
      <p:pic>
        <p:nvPicPr>
          <p:cNvPr id="6" name="Picture 2" descr="interjero dizaino principai"/>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029200" y="3229760"/>
            <a:ext cx="3301068" cy="310392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1366998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Debesies vadovo dizaino šablonas">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Cambria-Calibri">
      <a:majorFont>
        <a:latin typeface="Cambria" panose="0204050305040603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9TopShadow">
      <a:fillStyleLst>
        <a:solidFill>
          <a:schemeClr val="phClr"/>
        </a:solidFill>
        <a:gradFill rotWithShape="1">
          <a:gsLst>
            <a:gs pos="0">
              <a:schemeClr val="phClr">
                <a:tint val="10000"/>
                <a:satMod val="300000"/>
              </a:schemeClr>
            </a:gs>
            <a:gs pos="34000">
              <a:schemeClr val="phClr">
                <a:tint val="13500"/>
                <a:satMod val="250000"/>
              </a:schemeClr>
            </a:gs>
            <a:gs pos="100000">
              <a:schemeClr val="phClr">
                <a:tint val="60000"/>
                <a:satMod val="200000"/>
              </a:schemeClr>
            </a:gs>
          </a:gsLst>
          <a:path path="circle">
            <a:fillToRect l="50000" t="155000" r="50000" b="-55000"/>
          </a:path>
        </a:gradFill>
        <a:gradFill rotWithShape="1">
          <a:gsLst>
            <a:gs pos="0">
              <a:schemeClr val="phClr">
                <a:tint val="60000"/>
                <a:satMod val="160000"/>
              </a:schemeClr>
            </a:gs>
            <a:gs pos="46000">
              <a:schemeClr val="phClr">
                <a:tint val="86000"/>
                <a:satMod val="160000"/>
              </a:schemeClr>
            </a:gs>
            <a:gs pos="100000">
              <a:schemeClr val="phClr">
                <a:shade val="40000"/>
                <a:satMod val="160000"/>
              </a:schemeClr>
            </a:gs>
          </a:gsLst>
          <a:path path="circle">
            <a:fillToRect l="50000" t="155000" r="50000" b="-55000"/>
          </a:path>
        </a:gradFill>
      </a:fillStyleLst>
      <a:lnStyleLst>
        <a:ln w="9525" cap="flat" cmpd="sng" algn="ctr">
          <a:solidFill>
            <a:schemeClr val="phClr">
              <a:satMod val="120000"/>
            </a:schemeClr>
          </a:solidFill>
          <a:prstDash val="solid"/>
        </a:ln>
        <a:ln w="127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14700000" algn="t" rotWithShape="0">
              <a:srgbClr val="000000">
                <a:alpha val="50000"/>
              </a:srgbClr>
            </a:outerShdw>
          </a:effectLst>
        </a:effectStyle>
        <a:effectStyle>
          <a:effectLst>
            <a:outerShdw blurRad="50800" dist="38100" dir="14700000" algn="t" rotWithShape="0">
              <a:srgbClr val="000000">
                <a:alpha val="60000"/>
              </a:srgbClr>
            </a:outerShdw>
          </a:effectLst>
        </a:effectStyle>
        <a:effectStyle>
          <a:effectLst>
            <a:outerShdw blurRad="53975" dist="41275" dir="14700000" algn="t" rotWithShape="0">
              <a:srgbClr val="000000">
                <a:alpha val="60000"/>
              </a:srgbClr>
            </a:outerShdw>
          </a:effectLst>
          <a:scene3d>
            <a:camera prst="orthographicFront">
              <a:rot lat="0" lon="0" rev="0"/>
            </a:camera>
            <a:lightRig rig="contrasting" dir="t">
              <a:rot lat="0" lon="0" rev="3600000"/>
            </a:lightRig>
          </a:scene3d>
          <a:sp3d prstMaterial="plastic">
            <a:bevelT w="127000" h="38200" prst="relaxedInset"/>
          </a:sp3d>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ln>
          <a:noFill/>
        </a:ln>
      </a:spPr>
      <a:bodyPr rtlCol="0" anchor="ctr"/>
      <a:lstStyle>
        <a:defPPr algn="ctr">
          <a:defRPr dirty="0"/>
        </a:defPPr>
      </a:lstStyle>
      <a:style>
        <a:lnRef idx="1">
          <a:schemeClr val="accent2"/>
        </a:lnRef>
        <a:fillRef idx="2">
          <a:schemeClr val="accent2"/>
        </a:fillRef>
        <a:effectRef idx="1">
          <a:schemeClr val="accent2"/>
        </a:effectRef>
        <a:fontRef idx="minor">
          <a:schemeClr val="dk1"/>
        </a:fontRef>
      </a:style>
    </a:spDef>
    <a:lnDef>
      <a:spPr/>
      <a:bodyPr/>
      <a:lstStyle/>
      <a:style>
        <a:lnRef idx="1">
          <a:schemeClr val="accent2"/>
        </a:lnRef>
        <a:fillRef idx="0">
          <a:schemeClr val="accent2"/>
        </a:fillRef>
        <a:effectRef idx="0">
          <a:schemeClr val="accent2"/>
        </a:effectRef>
        <a:fontRef idx="minor">
          <a:schemeClr val="tx1"/>
        </a:fontRef>
      </a:style>
    </a:lnDef>
    <a:txDef>
      <a:spPr>
        <a:noFill/>
        <a:ln>
          <a:solidFill>
            <a:schemeClr val="bg2"/>
          </a:solidFill>
        </a:ln>
      </a:spPr>
      <a:bodyPr wrap="square" rtlCol="0" anchor="ctr" anchorCtr="1">
        <a:spAutoFit/>
      </a:bodyPr>
      <a:lstStyle>
        <a:defPPr>
          <a:defRPr dirty="0"/>
        </a:defPPr>
      </a:lstStyle>
    </a:txDef>
  </a:objectDefaults>
  <a:extraClrSchemeLst/>
  <a:extLst>
    <a:ext uri="{05A4C25C-085E-4340-85A3-A5531E510DB2}">
      <thm15:themeFamily xmlns:thm15="http://schemas.microsoft.com/office/thememl/2012/main" name="Office_13665960_TF03460508" id="{8B2E2D9F-F5AC-4885-98B2-279A6A0CF86F}" vid="{A000975B-A2DE-43AA-9E4F-748130237947}"/>
    </a:ext>
  </a:extLst>
</a:theme>
</file>

<file path=ppt/theme/theme2.xml><?xml version="1.0" encoding="utf-8"?>
<a:theme xmlns:a="http://schemas.openxmlformats.org/drawingml/2006/main" name="„Office“ tema">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Cambria-Calibri">
      <a:majorFont>
        <a:latin typeface="Cambria" panose="0204050305040603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9TopShadow">
      <a:fillStyleLst>
        <a:solidFill>
          <a:schemeClr val="phClr"/>
        </a:solidFill>
        <a:gradFill rotWithShape="1">
          <a:gsLst>
            <a:gs pos="0">
              <a:schemeClr val="phClr">
                <a:tint val="10000"/>
                <a:satMod val="300000"/>
              </a:schemeClr>
            </a:gs>
            <a:gs pos="34000">
              <a:schemeClr val="phClr">
                <a:tint val="13500"/>
                <a:satMod val="250000"/>
              </a:schemeClr>
            </a:gs>
            <a:gs pos="100000">
              <a:schemeClr val="phClr">
                <a:tint val="60000"/>
                <a:satMod val="200000"/>
              </a:schemeClr>
            </a:gs>
          </a:gsLst>
          <a:path path="circle">
            <a:fillToRect l="50000" t="155000" r="50000" b="-55000"/>
          </a:path>
        </a:gradFill>
        <a:gradFill rotWithShape="1">
          <a:gsLst>
            <a:gs pos="0">
              <a:schemeClr val="phClr">
                <a:tint val="60000"/>
                <a:satMod val="160000"/>
              </a:schemeClr>
            </a:gs>
            <a:gs pos="46000">
              <a:schemeClr val="phClr">
                <a:tint val="86000"/>
                <a:satMod val="160000"/>
              </a:schemeClr>
            </a:gs>
            <a:gs pos="100000">
              <a:schemeClr val="phClr">
                <a:shade val="40000"/>
                <a:satMod val="160000"/>
              </a:schemeClr>
            </a:gs>
          </a:gsLst>
          <a:path path="circle">
            <a:fillToRect l="50000" t="155000" r="50000" b="-55000"/>
          </a:path>
        </a:gradFill>
      </a:fillStyleLst>
      <a:lnStyleLst>
        <a:ln w="9525" cap="flat" cmpd="sng" algn="ctr">
          <a:solidFill>
            <a:schemeClr val="phClr">
              <a:satMod val="120000"/>
            </a:schemeClr>
          </a:solidFill>
          <a:prstDash val="solid"/>
        </a:ln>
        <a:ln w="127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14700000" algn="t" rotWithShape="0">
              <a:srgbClr val="000000">
                <a:alpha val="50000"/>
              </a:srgbClr>
            </a:outerShdw>
          </a:effectLst>
        </a:effectStyle>
        <a:effectStyle>
          <a:effectLst>
            <a:outerShdw blurRad="50800" dist="38100" dir="14700000" algn="t" rotWithShape="0">
              <a:srgbClr val="000000">
                <a:alpha val="60000"/>
              </a:srgbClr>
            </a:outerShdw>
          </a:effectLst>
        </a:effectStyle>
        <a:effectStyle>
          <a:effectLst>
            <a:outerShdw blurRad="53975" dist="41275" dir="14700000" algn="t" rotWithShape="0">
              <a:srgbClr val="000000">
                <a:alpha val="60000"/>
              </a:srgbClr>
            </a:outerShdw>
          </a:effectLst>
          <a:scene3d>
            <a:camera prst="orthographicFront">
              <a:rot lat="0" lon="0" rev="0"/>
            </a:camera>
            <a:lightRig rig="contrasting" dir="t">
              <a:rot lat="0" lon="0" rev="3600000"/>
            </a:lightRig>
          </a:scene3d>
          <a:sp3d prstMaterial="plastic">
            <a:bevelT w="127000" h="38200" prst="relaxedInset"/>
          </a:sp3d>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ema">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Cambria-Calibri">
      <a:majorFont>
        <a:latin typeface="Cambria" panose="0204050305040603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9TopShadow">
      <a:fillStyleLst>
        <a:solidFill>
          <a:schemeClr val="phClr"/>
        </a:solidFill>
        <a:gradFill rotWithShape="1">
          <a:gsLst>
            <a:gs pos="0">
              <a:schemeClr val="phClr">
                <a:tint val="10000"/>
                <a:satMod val="300000"/>
              </a:schemeClr>
            </a:gs>
            <a:gs pos="34000">
              <a:schemeClr val="phClr">
                <a:tint val="13500"/>
                <a:satMod val="250000"/>
              </a:schemeClr>
            </a:gs>
            <a:gs pos="100000">
              <a:schemeClr val="phClr">
                <a:tint val="60000"/>
                <a:satMod val="200000"/>
              </a:schemeClr>
            </a:gs>
          </a:gsLst>
          <a:path path="circle">
            <a:fillToRect l="50000" t="155000" r="50000" b="-55000"/>
          </a:path>
        </a:gradFill>
        <a:gradFill rotWithShape="1">
          <a:gsLst>
            <a:gs pos="0">
              <a:schemeClr val="phClr">
                <a:tint val="60000"/>
                <a:satMod val="160000"/>
              </a:schemeClr>
            </a:gs>
            <a:gs pos="46000">
              <a:schemeClr val="phClr">
                <a:tint val="86000"/>
                <a:satMod val="160000"/>
              </a:schemeClr>
            </a:gs>
            <a:gs pos="100000">
              <a:schemeClr val="phClr">
                <a:shade val="40000"/>
                <a:satMod val="160000"/>
              </a:schemeClr>
            </a:gs>
          </a:gsLst>
          <a:path path="circle">
            <a:fillToRect l="50000" t="155000" r="50000" b="-55000"/>
          </a:path>
        </a:gradFill>
      </a:fillStyleLst>
      <a:lnStyleLst>
        <a:ln w="9525" cap="flat" cmpd="sng" algn="ctr">
          <a:solidFill>
            <a:schemeClr val="phClr">
              <a:satMod val="120000"/>
            </a:schemeClr>
          </a:solidFill>
          <a:prstDash val="solid"/>
        </a:ln>
        <a:ln w="127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14700000" algn="t" rotWithShape="0">
              <a:srgbClr val="000000">
                <a:alpha val="50000"/>
              </a:srgbClr>
            </a:outerShdw>
          </a:effectLst>
        </a:effectStyle>
        <a:effectStyle>
          <a:effectLst>
            <a:outerShdw blurRad="50800" dist="38100" dir="14700000" algn="t" rotWithShape="0">
              <a:srgbClr val="000000">
                <a:alpha val="60000"/>
              </a:srgbClr>
            </a:outerShdw>
          </a:effectLst>
        </a:effectStyle>
        <a:effectStyle>
          <a:effectLst>
            <a:outerShdw blurRad="53975" dist="41275" dir="14700000" algn="t" rotWithShape="0">
              <a:srgbClr val="000000">
                <a:alpha val="60000"/>
              </a:srgbClr>
            </a:outerShdw>
          </a:effectLst>
          <a:scene3d>
            <a:camera prst="orthographicFront">
              <a:rot lat="0" lon="0" rev="0"/>
            </a:camera>
            <a:lightRig rig="contrasting" dir="t">
              <a:rot lat="0" lon="0" rev="3600000"/>
            </a:lightRig>
          </a:scene3d>
          <a:sp3d prstMaterial="plastic">
            <a:bevelT w="127000" h="38200" prst="relaxedInset"/>
          </a:sp3d>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VSO_x0020_item_x0020_id xmlns="40262f94-9f35-4ac3-9a90-690165a166b7" xsi:nil="true"/>
    <Assetid_x0020_ xmlns="40262f94-9f35-4ac3-9a90-690165a166b7" xsi:nil="true"/>
    <Item_x0020_Details xmlns="40262f94-9f35-4ac3-9a90-690165a166b7" xsi:nil="true"/>
    <Template_x0020_details xmlns="40262f94-9f35-4ac3-9a90-690165a166b7"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AA3F7D94069FF64A86F7DFF56D60E3BE" ma:contentTypeVersion="6" ma:contentTypeDescription="Create a new document." ma:contentTypeScope="" ma:versionID="c32302c77d4085ecf495bdddb7f5e889">
  <xsd:schema xmlns:xsd="http://www.w3.org/2001/XMLSchema" xmlns:xs="http://www.w3.org/2001/XMLSchema" xmlns:p="http://schemas.microsoft.com/office/2006/metadata/properties" xmlns:ns2="a4f35948-e619-41b3-aa29-22878b09cfd2" xmlns:ns3="40262f94-9f35-4ac3-9a90-690165a166b7" targetNamespace="http://schemas.microsoft.com/office/2006/metadata/properties" ma:root="true" ma:fieldsID="4ab5ae46be95f9d0be6107e8200be7a2" ns2:_="" ns3:_="">
    <xsd:import namespace="a4f35948-e619-41b3-aa29-22878b09cfd2"/>
    <xsd:import namespace="40262f94-9f35-4ac3-9a90-690165a166b7"/>
    <xsd:element name="properties">
      <xsd:complexType>
        <xsd:sequence>
          <xsd:element name="documentManagement">
            <xsd:complexType>
              <xsd:all>
                <xsd:element ref="ns2:SharedWithUsers" minOccurs="0"/>
                <xsd:element ref="ns2:SharedWithDetails" minOccurs="0"/>
                <xsd:element ref="ns3:VSO_x0020_item_x0020_id" minOccurs="0"/>
                <xsd:element ref="ns3:Item_x0020_Details" minOccurs="0"/>
                <xsd:element ref="ns3:Template_x0020_details" minOccurs="0"/>
                <xsd:element ref="ns3:Assetid_x0020_"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4f35948-e619-41b3-aa29-22878b09cfd2"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description=""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40262f94-9f35-4ac3-9a90-690165a166b7" elementFormDefault="qualified">
    <xsd:import namespace="http://schemas.microsoft.com/office/2006/documentManagement/types"/>
    <xsd:import namespace="http://schemas.microsoft.com/office/infopath/2007/PartnerControls"/>
    <xsd:element name="VSO_x0020_item_x0020_id" ma:index="10" nillable="true" ma:displayName="VSO item id" ma:description="Please add the bug number to refer to VSO items." ma:internalName="VSO_x0020_item_x0020_id">
      <xsd:simpleType>
        <xsd:restriction base="dms:Text">
          <xsd:maxLength value="255"/>
        </xsd:restriction>
      </xsd:simpleType>
    </xsd:element>
    <xsd:element name="Item_x0020_Details" ma:index="11" nillable="true" ma:displayName="Item Details" ma:internalName="Item_x0020_Details">
      <xsd:simpleType>
        <xsd:restriction base="dms:Note">
          <xsd:maxLength value="255"/>
        </xsd:restriction>
      </xsd:simpleType>
    </xsd:element>
    <xsd:element name="Template_x0020_details" ma:index="12" nillable="true" ma:displayName="Template details" ma:internalName="Template_x0020_details">
      <xsd:simpleType>
        <xsd:restriction base="dms:Text"/>
      </xsd:simpleType>
    </xsd:element>
    <xsd:element name="Assetid_x0020_" ma:index="13" nillable="true" ma:displayName="Assetid " ma:internalName="Assetid_x0020_">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B024FD56-CE1B-42FC-9E83-BFBF160724C6}">
  <ds:schemaRefs>
    <ds:schemaRef ds:uri="http://schemas.microsoft.com/sharepoint/v3/contenttype/forms"/>
  </ds:schemaRefs>
</ds:datastoreItem>
</file>

<file path=customXml/itemProps2.xml><?xml version="1.0" encoding="utf-8"?>
<ds:datastoreItem xmlns:ds="http://schemas.openxmlformats.org/officeDocument/2006/customXml" ds:itemID="{DEDD01B8-816B-49B7-8C81-03AB51D87C54}">
  <ds:schemaRefs>
    <ds:schemaRef ds:uri="http://purl.org/dc/terms/"/>
    <ds:schemaRef ds:uri="http://schemas.microsoft.com/office/2006/documentManagement/types"/>
    <ds:schemaRef ds:uri="http://schemas.openxmlformats.org/package/2006/metadata/core-properties"/>
    <ds:schemaRef ds:uri="http://purl.org/dc/elements/1.1/"/>
    <ds:schemaRef ds:uri="http://schemas.microsoft.com/office/2006/metadata/properties"/>
    <ds:schemaRef ds:uri="http://schemas.microsoft.com/office/infopath/2007/PartnerControls"/>
    <ds:schemaRef ds:uri="40262f94-9f35-4ac3-9a90-690165a166b7"/>
    <ds:schemaRef ds:uri="a4f35948-e619-41b3-aa29-22878b09cfd2"/>
    <ds:schemaRef ds:uri="http://www.w3.org/XML/1998/namespace"/>
    <ds:schemaRef ds:uri="http://purl.org/dc/dcmitype/"/>
  </ds:schemaRefs>
</ds:datastoreItem>
</file>

<file path=customXml/itemProps3.xml><?xml version="1.0" encoding="utf-8"?>
<ds:datastoreItem xmlns:ds="http://schemas.openxmlformats.org/officeDocument/2006/customXml" ds:itemID="{6253D857-4181-4777-8893-6E45A690F9F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a4f35948-e619-41b3-aa29-22878b09cfd2"/>
    <ds:schemaRef ds:uri="40262f94-9f35-4ac3-9a90-690165a166b7"/>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Debesies vadovo dizaino skaidrės</Template>
  <TotalTime>62</TotalTime>
  <Words>245</Words>
  <Application>Microsoft Office PowerPoint</Application>
  <PresentationFormat>Plačiaekranė</PresentationFormat>
  <Paragraphs>19</Paragraphs>
  <Slides>8</Slides>
  <Notes>1</Notes>
  <HiddenSlides>0</HiddenSlides>
  <MMClips>0</MMClips>
  <ScaleCrop>false</ScaleCrop>
  <HeadingPairs>
    <vt:vector size="6" baseType="variant">
      <vt:variant>
        <vt:lpstr>Naudojami šriftai</vt:lpstr>
      </vt:variant>
      <vt:variant>
        <vt:i4>3</vt:i4>
      </vt:variant>
      <vt:variant>
        <vt:lpstr>Tema</vt:lpstr>
      </vt:variant>
      <vt:variant>
        <vt:i4>1</vt:i4>
      </vt:variant>
      <vt:variant>
        <vt:lpstr>Skaidrių pavadinimai</vt:lpstr>
      </vt:variant>
      <vt:variant>
        <vt:i4>8</vt:i4>
      </vt:variant>
    </vt:vector>
  </HeadingPairs>
  <TitlesOfParts>
    <vt:vector size="12" baseType="lpstr">
      <vt:lpstr>Arial</vt:lpstr>
      <vt:lpstr>Calibri</vt:lpstr>
      <vt:lpstr>Cambria</vt:lpstr>
      <vt:lpstr>Debesies vadovo dizaino šablonas</vt:lpstr>
      <vt:lpstr>Interjero dizaino principai </vt:lpstr>
      <vt:lpstr>Balansas</vt:lpstr>
      <vt:lpstr>Balansas</vt:lpstr>
      <vt:lpstr>Balansas</vt:lpstr>
      <vt:lpstr>Harmonija</vt:lpstr>
      <vt:lpstr>Ritmas</vt:lpstr>
      <vt:lpstr>Kontrastas</vt:lpstr>
      <vt:lpstr>Detalės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Interjero dizaino principai </dc:title>
  <dc:creator>Roma</dc:creator>
  <cp:lastModifiedBy>Roma</cp:lastModifiedBy>
  <cp:revision>11</cp:revision>
  <dcterms:created xsi:type="dcterms:W3CDTF">2024-12-27T10:43:01Z</dcterms:created>
  <dcterms:modified xsi:type="dcterms:W3CDTF">2024-12-27T11:45:21Z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0x010100AA3F7D94069FF64A86F7DFF56D60E3BE</vt:lpwstr>
  </property>
  <property fmtid="{D5CDD505-2E9C-101B-9397-08002B2CF9AE}" pid="3" name="Order">
    <vt:r8>74062900</vt:r8>
  </property>
  <property fmtid="{D5CDD505-2E9C-101B-9397-08002B2CF9AE}" pid="4" name="HiddenCategoryTags">
    <vt:lpwstr/>
  </property>
  <property fmtid="{D5CDD505-2E9C-101B-9397-08002B2CF9AE}" pid="5" name="InternalTags">
    <vt:lpwstr/>
  </property>
  <property fmtid="{D5CDD505-2E9C-101B-9397-08002B2CF9AE}" pid="6" name="FeatureTags">
    <vt:lpwstr/>
  </property>
  <property fmtid="{D5CDD505-2E9C-101B-9397-08002B2CF9AE}" pid="7" name="LocalizationTags">
    <vt:lpwstr/>
  </property>
  <property fmtid="{D5CDD505-2E9C-101B-9397-08002B2CF9AE}" pid="8" name="CategoryTags">
    <vt:lpwstr/>
  </property>
  <property fmtid="{D5CDD505-2E9C-101B-9397-08002B2CF9AE}" pid="9" name="Applications">
    <vt:lpwstr/>
  </property>
  <property fmtid="{D5CDD505-2E9C-101B-9397-08002B2CF9AE}" pid="10" name="CampaignTags">
    <vt:lpwstr/>
  </property>
  <property fmtid="{D5CDD505-2E9C-101B-9397-08002B2CF9AE}" pid="11" name="ScenarioTags">
    <vt:lpwstr/>
  </property>
</Properties>
</file>