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9" roundtripDataSignature="AMtx7mg0sUDiOYpBb70NHm+JW52Xdotfq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26d3cdf410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326d3cdf410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26d3cdf410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26d3cdf410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26d3cdf410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326d3cdf410_0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26d3cdf410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26d3cdf410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26d3cdf410_0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26d3cdf410_0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26d3cdf410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26d3cdf410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avadinimo skaidrė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0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0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avadinimas ir vertikalus tekstas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9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kalus pavadinimas ir tekstas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0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0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avadinimas ir turiny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kcijos antraštė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2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 turiniai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yginimas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4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4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4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4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k pavadinimas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uščia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urinys ir antraštė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7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7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aveikslėlis ir antraštė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8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8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lt-LT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lt-LT" dirty="0"/>
              <a:t>Interjero </a:t>
            </a:r>
            <a:r>
              <a:rPr lang="lt-LT" dirty="0" smtClean="0"/>
              <a:t>planų</a:t>
            </a:r>
            <a:endParaRPr dirty="0"/>
          </a:p>
        </p:txBody>
      </p:sp>
      <p:sp>
        <p:nvSpPr>
          <p:cNvPr id="85" name="Google Shape;85;p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>
              <a:spcBef>
                <a:spcPts val="0"/>
              </a:spcBef>
            </a:pPr>
            <a:r>
              <a:rPr lang="lt-LT" sz="6000" dirty="0"/>
              <a:t>vizualizavimas</a:t>
            </a:r>
            <a:endParaRPr sz="6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26d3cdf410_0_28"/>
          <p:cNvSpPr txBox="1">
            <a:spLocks noGrp="1"/>
          </p:cNvSpPr>
          <p:nvPr>
            <p:ph type="body" idx="1"/>
          </p:nvPr>
        </p:nvSpPr>
        <p:spPr>
          <a:xfrm>
            <a:off x="838200" y="742525"/>
            <a:ext cx="10515600" cy="5434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2. Interjero apšvietimo sukūrimas vizualizavimo programomis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Apšvietimo svarba:</a:t>
            </a:r>
            <a:br>
              <a:rPr lang="lt-LT" sz="1100" b="1">
                <a:latin typeface="Arial"/>
                <a:ea typeface="Arial"/>
                <a:cs typeface="Arial"/>
                <a:sym typeface="Arial"/>
              </a:rPr>
            </a:br>
            <a:r>
              <a:rPr lang="lt-LT" sz="1100">
                <a:latin typeface="Arial"/>
                <a:ea typeface="Arial"/>
                <a:cs typeface="Arial"/>
                <a:sym typeface="Arial"/>
              </a:rPr>
              <a:t>Šviesa – tai vienas svarbiausių elementų, suteikiantis modeliui gyvybingumo ir realistiškumo. Apšvietimas leidžia parodyti erdvės nuotaiką, pabrėžti spalvas ir tekstūras.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Pagrindiniai apšvietimo tipai: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Aplinkos apšvietimas (ambient):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Bendra šviesa, apšviečianti visą erdvę.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Taškinis apšvietimas (point light):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Sukuriama šviesos šaltiniu, sklindančiu visomis kryptimis (pvz., lemputės).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Kryptinis apšvietimas (directional light):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Imituoja saulės šviesą, nukreiptą iš vieno taško.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Šviesos panelės (area light):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Suteikia tolygų apšvietimą konkrečioje zonoje.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Realistiškumo užtikrinimas: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Naudojamos šešėlių ir šviesos atspindžių funkcijos.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Pritaikomi šviesos lūžio, difuzijos ir spalvų filtrai.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3. Interjero elementų modeliavimas standartiniais primityvais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Standartiniai primityvai:</a:t>
            </a:r>
            <a:br>
              <a:rPr lang="lt-LT" sz="1100" b="1">
                <a:latin typeface="Arial"/>
                <a:ea typeface="Arial"/>
                <a:cs typeface="Arial"/>
                <a:sym typeface="Arial"/>
              </a:rPr>
            </a:br>
            <a:r>
              <a:rPr lang="lt-LT" sz="1100">
                <a:latin typeface="Arial"/>
                <a:ea typeface="Arial"/>
                <a:cs typeface="Arial"/>
                <a:sym typeface="Arial"/>
              </a:rPr>
              <a:t>Tai pagrindinės 3D formos, iš kurių kuriami sudėtingesni objektai. Dažniausiai naudojami: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Kubas (cube): Naudojamas kuriant baldus, dėžes ar sienas.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Sfera (sphere): Naudojama šviestuvams, dekoratyviniams rutuliams.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Cilindras (cylinder): Naudojamas kolonoms, stalų kojoms ar vazoms.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Plokštuma (plane): Grindims, sienoms, langams.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Praktinis taikymas: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Sukuriami baziniai primityvai.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Pritaikomos transformacijos (keičiamas dydis, forma, pasukimas).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Atliekamas detalių apdirbimas (pvz., paviršių apvalinimas, kraštų pridėjimas).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lt-LT"/>
              <a:t>Interjero vizualizacijos animavimas</a:t>
            </a:r>
            <a:endParaRPr/>
          </a:p>
        </p:txBody>
      </p:sp>
      <p:sp>
        <p:nvSpPr>
          <p:cNvPr id="139" name="Google Shape;139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lt-LT" b="1"/>
              <a:t>Tema. </a:t>
            </a:r>
            <a:r>
              <a:rPr lang="lt-LT" b="1" i="1"/>
              <a:t>Interjero vizualizacijos animavimas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1. Vizualizuoto interjero projekto animacijos sukūrimas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Animacijos tikslas:</a:t>
            </a:r>
            <a:br>
              <a:rPr lang="lt-LT" sz="1100" b="1">
                <a:latin typeface="Arial"/>
                <a:ea typeface="Arial"/>
                <a:cs typeface="Arial"/>
                <a:sym typeface="Arial"/>
              </a:rPr>
            </a:br>
            <a:r>
              <a:rPr lang="lt-LT" sz="1100">
                <a:latin typeface="Arial"/>
                <a:ea typeface="Arial"/>
                <a:cs typeface="Arial"/>
                <a:sym typeface="Arial"/>
              </a:rPr>
              <a:t>Interjero animacija padeda gyvai parodyti, kaip erdvė atrodys iš skirtingų kampų, perteikia baldų išdėstymą, apšvietimą ir bendrą erdvės pojūtį.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Animacijos kūrimo etapai: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Kamerų nustatymas: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137160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Sukuriamos kameros, kurios judės erdvėje pagal nustatytą trajektoriją.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137160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Pasirenkamas kameros judėjimo greitis ir kampai, kad būtų perteiktos svarbiausios erdvės detalės.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Objektų animavimas: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137160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Galima animuoti baldų judėjimą (pvz., stalas išskleidžiamas, durys atsidaro).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137160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Naudojamos funkcijos, leidžiančios sukurti šviesos intensyvumo pokyčius arba šešėlių judėjimą.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Šviesos ir šešėlių dinamika: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137160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Sukuriama šviesos animacija, imituojanti dienos ir nakties režimus arba apšvietimo sistemų veikimą.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Tekstūrų ir paviršių detalizavimas: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137160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Užtikrinama, kad tekstūros ir paviršiai realistiškai atrodytų judant kamerai.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Naudojamos programos: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3ds Max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Blender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SketchUp (su V-Ray)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Cinema 4D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– šios programos suteikia plačias animacijos kūrimo galimybes.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26d3cdf410_0_35"/>
          <p:cNvSpPr txBox="1">
            <a:spLocks noGrp="1"/>
          </p:cNvSpPr>
          <p:nvPr>
            <p:ph type="body" idx="1"/>
          </p:nvPr>
        </p:nvSpPr>
        <p:spPr>
          <a:xfrm>
            <a:off x="838200" y="980850"/>
            <a:ext cx="10515600" cy="51960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2. Vizualizuoto interjero projekto animacijos demonstravimas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Demonstravimo paruošimas: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Eksportuojama animacija tinkamu formatu (pvz., MP4, AVI, MOV), kad būtų suderinama su įvairiais įrenginiais ir platformomis.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Pasirenkama optimali raiška (pvz., Full HD arba 4K) kokybiškam vaizdui.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Pristatymo būdai: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Vaizdo failo demonstravimas: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137160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Animacija demonstruojama per projektorių ar ekraną klientų susitikimuose.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Virtualios realybės (VR) pateikimas: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137160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Naudojama VR įranga, kad žiūrovas galėtų „patekti“ į virtualią erdvę ir ją apžiūrėti.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Interneto platformos: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137160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Įkeliamas vaizdo failas į „YouTube“, „Vimeo“ ar kitą platformą, kad būtų lengva pasidalinti projektu su klientais.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Papildomi elementai: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Pridedamas garso takelis arba komentaro įrašas, paaiškinantis interjero sprendimus.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Galima sukurti animuotus teksto paaiškinimus, kurie išryškina svarbias detales (pvz., naudojamas apšvietimas, medžiagos).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8"/>
          <p:cNvSpPr txBox="1">
            <a:spLocks noGrp="1"/>
          </p:cNvSpPr>
          <p:nvPr>
            <p:ph type="body" idx="1"/>
          </p:nvPr>
        </p:nvSpPr>
        <p:spPr>
          <a:xfrm>
            <a:off x="838200" y="838200"/>
            <a:ext cx="10515600" cy="533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lt-LT" b="1"/>
              <a:t>Tema. </a:t>
            </a:r>
            <a:r>
              <a:rPr lang="lt-LT" b="1" i="1"/>
              <a:t>Vizualizuoto projekto saugojimas skaitmeninėje aplinkoje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1. Projekto išsaugojimo parametrų nustatymas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Kokybės nustatymai: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Rezoliucija: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Parenkama pagal projekto tikslą, pvz., Full HD (1920x1080) ar 4K (3840x2160) vizualizacijoms.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Kadrų dažnis: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Animacijos atveju nustatomas tinkamas kadrų dažnis (pvz., 30 fps ar 60 fps), siekiant sklandaus vaizdo.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Kompresija: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Naudojamos efektyvios kompresijos parinktys, kad failo dydis būtų valdomas, neprarandant kokybės.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Šviesos ir šešėlių parametrų optimizavimas: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Užtikrinama, kad vizualizacijoje šviesos šaltiniai ir šešėliai būtų tinkamai perteikti, neprarandant detalių. Tai svarbu eksportuojant aukštos kokybės vaizdus arba animacijas.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Failo struktūros išlaikymas: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Prieš išsaugant projektą, būtina užtikrinti, kad visi tekstūros, medžiagos ir kiti ištekliai būtų įtraukti į išsaugotą failą (pvz., „Archive“ funkcija „3ds Max“ programoje).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26d3cdf410_0_42"/>
          <p:cNvSpPr txBox="1">
            <a:spLocks noGrp="1"/>
          </p:cNvSpPr>
          <p:nvPr>
            <p:ph type="body" idx="1"/>
          </p:nvPr>
        </p:nvSpPr>
        <p:spPr>
          <a:xfrm>
            <a:off x="838200" y="779200"/>
            <a:ext cx="10515600" cy="5397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2. Projektų išsaugojimo formatai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Paveikslėlių formatai (statiniams vaizdams):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JPEG: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Naudojamas mažinant failo dydį, tačiau gali prarasti kokybę.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PNG: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Aukštos kokybės formatas su palaikomu permatomu fonu.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TIFF: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Naudojamas spausdinimui ir leidybai dėl aukštos kokybės.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Animacijų formatai: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MP4: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Universalus ir kompresuotas formatas, tinkamas demonstravimui internete.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AVI: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Aukštos kokybės formatas, tačiau dažnai užima daug vietos.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MOV: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Populiarus „Apple“ įrenginiuose, tinkamas profesionaliai grafikai.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Modeliavimo projektų failai: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FBX: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Plačiai naudojamas formatas modelių ir tekstūrų mainams tarp įvairių programų.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OBJ: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Paprastas formatas, tinkamas 3D modelių mainams, tačiau be animacijos.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SKP: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„SketchUp“ failų formatas, skirtas architektūrai ir interjerui.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DWG: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Naudojamas CAD programose planų ir techninių brėžinių išsaugojimui.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Kompozicijų failai: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PSD: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Naudojamas „Photoshop“ sluoksnių išsaugojimui ir vėlesniam redagavimui.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AI: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„Adobe Illustrator“ formatas, tinkamas vektoriniam dizainui.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lt-LT"/>
              <a:t>Vizualizavimo programų išmanymas</a:t>
            </a:r>
            <a:endParaRPr/>
          </a:p>
        </p:txBody>
      </p:sp>
      <p:sp>
        <p:nvSpPr>
          <p:cNvPr id="91" name="Google Shape;91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lt-LT" b="1"/>
              <a:t>Tema. </a:t>
            </a:r>
            <a:r>
              <a:rPr lang="lt-LT" b="1" i="1"/>
              <a:t>Vizualizavimo galimybės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1. Vizualizavimo programų paskirtis, realaus vaizdavimo galimybės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Paskirtis:</a:t>
            </a:r>
            <a:br>
              <a:rPr lang="lt-LT" sz="1100" b="1">
                <a:latin typeface="Arial"/>
                <a:ea typeface="Arial"/>
                <a:cs typeface="Arial"/>
                <a:sym typeface="Arial"/>
              </a:rPr>
            </a:br>
            <a:r>
              <a:rPr lang="lt-LT" sz="1100">
                <a:latin typeface="Arial"/>
                <a:ea typeface="Arial"/>
                <a:cs typeface="Arial"/>
                <a:sym typeface="Arial"/>
              </a:rPr>
              <a:t>Vizualizavimo programos naudojamos interjero, eksterjero, vitrinos ar gaminio idėjoms perteikti realistiškai ir detaliai. Jos padeda sukurti skaitmeninį modelį, kuris leidžia įvertinti būsimo dizaino estetinį ir funkcinį rezultatą prieš pradedant projektą.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Realaus vaizdavimo galimybės: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Fotorealistinė kokybė: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leidžia perteikti medžiagų tekstūras, šviesos atspindžius ir šešėlius.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Interaktyvumas: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galimybė peržiūrėti objektą iš įvairių kampų, keisti jo elementus realiuoju laiku.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Aplinka: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įtraukia aplinkos veiksnius, tokius kaip apšvietimas, perspektyva ar fono detalės, padedančias suprasti objektą jo realioje erdvėje.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2. Vizualizavimo įrankiai, jų paskirtis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3D modeliavimui ir vizualizacijai naudojami įrankiai: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„SketchUp“: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paprastas naudoti įrankis 3D modeliavimui, tinkamas interjerui ir baldams kurti.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„AutoCAD“: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projektų planų ir išklotinių kūrimui bei vizualizavimui techniniame lygmenyje.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„Blender“: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profesionalus 3D modeliavimo ir animacijos įrankis, palaikantis fotorealistinę vizualizaciją.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„3ds Max“ arba „Cinema 4D“: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plačiai naudojami interjero ir architektūros vizualizacijoms.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Paskirtis: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Modeliavimas: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3D objektų ir aplinkos kūrimas.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Tekstūrų kūrimas: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medžiagų, spalvų ir paviršių pritaikymas.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Apšvietimo efektai: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saulės šviesos, šešėlių ir dirbtinio apšvietimo simuliacija.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Font typeface="Arial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Animacija: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galimybė perteikti judančius elementus ar vizualizacijos dinamiką.</a:t>
            </a:r>
            <a:endParaRPr sz="11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"/>
          <p:cNvSpPr txBox="1">
            <a:spLocks noGrp="1"/>
          </p:cNvSpPr>
          <p:nvPr>
            <p:ph type="body" idx="1"/>
          </p:nvPr>
        </p:nvSpPr>
        <p:spPr>
          <a:xfrm>
            <a:off x="838200" y="762000"/>
            <a:ext cx="10515600" cy="5414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lt-LT" b="1"/>
              <a:t>Tema. </a:t>
            </a:r>
            <a:r>
              <a:rPr lang="lt-LT" b="1" i="1"/>
              <a:t>Vizualizavimo programos darbo langas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1. Vizualizavimo programos darbo lango elementai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Pagrindiniai elementai: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Meniu juosta: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suteikia prieigą prie pagrindinių komandų, tokių kaip „Atidaryti“, „Išsaugoti“, „Eksportuoti“, taip pat prie įrankių ir nustatymų.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Įrankių juosta: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dažnai naudojami modeliavimui, piešimui, tekstūravimui ir kitiems veiksmams skirti įrankiai.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Peržiūros langas: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vieta, kur rodoma darbo scena (3D ar 2D aplinka), leidžianti stebėti modelio ar projekto pokyčius.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Sluoksnių langas: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naudojamas valdyti objekto dalis, įskaitant matomumą ir sluoksnių tvarkymą.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Apšvietimo ir kameros nustatymai: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leidžia keisti šviesos šaltinius ir kameros padėtį, siekiant geresnio vizualizacijos vaizdavimo.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Objektų hierarchijos langas: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rodo visus projekte esančius objektus, jų grupavimą ir hierarchiją.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2. Vizualizavimo programos failų formatai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Dažniausiai naudojami failų formatai: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Modeliavimui: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137160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</a:pPr>
            <a:r>
              <a:rPr lang="lt-LT" sz="1100" i="1">
                <a:latin typeface="Arial"/>
                <a:ea typeface="Arial"/>
                <a:cs typeface="Arial"/>
                <a:sym typeface="Arial"/>
              </a:rPr>
              <a:t>.OBJ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(plačiai naudojamas modelių mainams tarp programų).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137160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</a:pPr>
            <a:r>
              <a:rPr lang="lt-LT" sz="1100" i="1">
                <a:latin typeface="Arial"/>
                <a:ea typeface="Arial"/>
                <a:cs typeface="Arial"/>
                <a:sym typeface="Arial"/>
              </a:rPr>
              <a:t>.FBX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(didelio suderinamumo formatas, tinkamas animacijoms ir tekstūroms).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137160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</a:pPr>
            <a:r>
              <a:rPr lang="lt-LT" sz="1100" i="1">
                <a:latin typeface="Arial"/>
                <a:ea typeface="Arial"/>
                <a:cs typeface="Arial"/>
                <a:sym typeface="Arial"/>
              </a:rPr>
              <a:t>.STL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(naudojamas 3D spausdinimui).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137160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</a:pPr>
            <a:r>
              <a:rPr lang="lt-LT" sz="1100" i="1">
                <a:latin typeface="Arial"/>
                <a:ea typeface="Arial"/>
                <a:cs typeface="Arial"/>
                <a:sym typeface="Arial"/>
              </a:rPr>
              <a:t>.3DS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(senesnis, bet vis dar naudojamas formatas, ypač 3ds Max aplinkoje).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Tekstūrų ir vaizdų formatams: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137160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</a:pPr>
            <a:r>
              <a:rPr lang="lt-LT" sz="1100" i="1">
                <a:latin typeface="Arial"/>
                <a:ea typeface="Arial"/>
                <a:cs typeface="Arial"/>
                <a:sym typeface="Arial"/>
              </a:rPr>
              <a:t>.PNG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lt-LT" sz="1100" i="1">
                <a:latin typeface="Arial"/>
                <a:ea typeface="Arial"/>
                <a:cs typeface="Arial"/>
                <a:sym typeface="Arial"/>
              </a:rPr>
              <a:t>.JPEG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(tekstūros ir vaizdinės medžiagos).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137160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</a:pPr>
            <a:r>
              <a:rPr lang="lt-LT" sz="1100" i="1">
                <a:latin typeface="Arial"/>
                <a:ea typeface="Arial"/>
                <a:cs typeface="Arial"/>
                <a:sym typeface="Arial"/>
              </a:rPr>
              <a:t>.HDR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(aplinkos apšvietimo duomenims).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Vizualizacijoms ir renderiams: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137160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</a:pPr>
            <a:r>
              <a:rPr lang="lt-LT" sz="1100" i="1">
                <a:latin typeface="Arial"/>
                <a:ea typeface="Arial"/>
                <a:cs typeface="Arial"/>
                <a:sym typeface="Arial"/>
              </a:rPr>
              <a:t>.EXR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(didelio dinaminio diapazono vaizdų formatas).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137160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</a:pPr>
            <a:r>
              <a:rPr lang="lt-LT" sz="1100" i="1">
                <a:latin typeface="Arial"/>
                <a:ea typeface="Arial"/>
                <a:cs typeface="Arial"/>
                <a:sym typeface="Arial"/>
              </a:rPr>
              <a:t>.TIFF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lt-LT" sz="1100" i="1">
                <a:latin typeface="Arial"/>
                <a:ea typeface="Arial"/>
                <a:cs typeface="Arial"/>
                <a:sym typeface="Arial"/>
              </a:rPr>
              <a:t>.BMP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(aukštos kokybės vizualizacijų išsaugojimui).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Programų projektų failai: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137160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Specifiniai formatai, pvz., </a:t>
            </a:r>
            <a:r>
              <a:rPr lang="lt-LT" sz="1100" i="1">
                <a:latin typeface="Arial"/>
                <a:ea typeface="Arial"/>
                <a:cs typeface="Arial"/>
                <a:sym typeface="Arial"/>
              </a:rPr>
              <a:t>.SKP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(„SketchUp“), </a:t>
            </a:r>
            <a:r>
              <a:rPr lang="lt-LT" sz="1100" i="1">
                <a:latin typeface="Arial"/>
                <a:ea typeface="Arial"/>
                <a:cs typeface="Arial"/>
                <a:sym typeface="Arial"/>
              </a:rPr>
              <a:t>.BLEND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(„Blender“), </a:t>
            </a:r>
            <a:r>
              <a:rPr lang="lt-LT" sz="1100" i="1">
                <a:latin typeface="Arial"/>
                <a:ea typeface="Arial"/>
                <a:cs typeface="Arial"/>
                <a:sym typeface="Arial"/>
              </a:rPr>
              <a:t>.MAX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(„3ds Max“), </a:t>
            </a:r>
            <a:r>
              <a:rPr lang="lt-LT" sz="1100" i="1">
                <a:latin typeface="Arial"/>
                <a:ea typeface="Arial"/>
                <a:cs typeface="Arial"/>
                <a:sym typeface="Arial"/>
              </a:rPr>
              <a:t>.C4D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(„Cinema 4D“).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22860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b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26d3cdf410_0_6"/>
          <p:cNvSpPr txBox="1">
            <a:spLocks noGrp="1"/>
          </p:cNvSpPr>
          <p:nvPr>
            <p:ph type="body" idx="1"/>
          </p:nvPr>
        </p:nvSpPr>
        <p:spPr>
          <a:xfrm>
            <a:off x="838200" y="843350"/>
            <a:ext cx="10515600" cy="53334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3. Pagrindinės vizualizavimo programų funkcijos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3D modeliavimo funkcijos: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Geometrinių formų kūrimas, modifikavimas, paviršių deformavimas.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Detalių kūrimas, įskaitant tekstūravimą ir detalizavimą.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Tekstūravimo ir medžiagų kūrimo funkcijos: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Tekstūrų priskyrimas paviršiams.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Medžiagų savybių, tokių kaip blizgumas, skaidrumas ar šiurkštumas, nustatymas.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Apšvietimo ir šešėlių kūrimas: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Realistiškų šviesos šaltinių kūrimas ir šešėlių simuliacija.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HDRI (didelio dinaminio diapazono vaizdų) naudojimas apšvietimui.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Animacijos kūrimo funkcijos: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Objektų judėjimo, formų pokyčių ir apšvietimo animacija.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Renderinimas (vaizdavimo funkcijos):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Scenos pavertimas fotorealistiniu vaizdu.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Rezultato eksportas į aukštos kokybės paveikslėlius ar animacijas.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Integracija su kitomis programomis: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Modelių, tekstūrų ar animacijų eksportavimas ir importavimas.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Integracija su papildomais įskiepiais ar realaus laiko renderinimo varikliais.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lt-LT"/>
              <a:t>Projekto braižymo taisyklių apibūdinimas	</a:t>
            </a:r>
            <a:endParaRPr/>
          </a:p>
        </p:txBody>
      </p:sp>
      <p:sp>
        <p:nvSpPr>
          <p:cNvPr id="107" name="Google Shape;107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lt-LT" b="1"/>
              <a:t>Tema. </a:t>
            </a:r>
            <a:r>
              <a:rPr lang="lt-LT" b="1" i="1"/>
              <a:t>Projekto braižymo taisyklės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1. Trimatė grafika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Apibrėžimas:</a:t>
            </a:r>
            <a:br>
              <a:rPr lang="lt-LT" sz="1100" b="1">
                <a:latin typeface="Arial"/>
                <a:ea typeface="Arial"/>
                <a:cs typeface="Arial"/>
                <a:sym typeface="Arial"/>
              </a:rPr>
            </a:br>
            <a:r>
              <a:rPr lang="lt-LT" sz="1100">
                <a:latin typeface="Arial"/>
                <a:ea typeface="Arial"/>
                <a:cs typeface="Arial"/>
                <a:sym typeface="Arial"/>
              </a:rPr>
              <a:t>Trimatė grafika – tai objektų kūrimas ir vaizdavimas erdvėje, kur objektai turi tris matmenis: ilgį, plotį ir aukštį. Ji leidžia modeliuoti realistiškas formas, paviršius ir aplinkas, naudojant 3D vizualizavimo programas.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Pritaikymas:</a:t>
            </a:r>
            <a:br>
              <a:rPr lang="lt-LT" sz="1100" b="1">
                <a:latin typeface="Arial"/>
                <a:ea typeface="Arial"/>
                <a:cs typeface="Arial"/>
                <a:sym typeface="Arial"/>
              </a:rPr>
            </a:br>
            <a:r>
              <a:rPr lang="lt-LT" sz="1100">
                <a:latin typeface="Arial"/>
                <a:ea typeface="Arial"/>
                <a:cs typeface="Arial"/>
                <a:sym typeface="Arial"/>
              </a:rPr>
              <a:t>Naudojama architektūros, interjero dizaino, inžinerijos, animacijos ir pramoninio dizaino projektams.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2. Trimatės grafikos langas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Pagrindiniai elementai: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Scenos peržiūros langas: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vieta, kur matoma visa modeliuojama scena ir joje esantys objektai.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Koordinačių sistema: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X, Y ir Z ašys, padedančios tiksliai nustatyti objektų padėtį erdvėje.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Įrankių juosta: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pateikia modelių kūrimo, redagavimo, tekstūravimo, apšvietimo ir animacijos įrankius.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Objektų hierarchijos panelė: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rodo visus projekte esančius objektus ir jų tarpusavio ryšius.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Kameros vaizdai: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leidžia perjungti įvairius kameros kampus ir perspektyvas (ortografinė arba perspektyvinė).</a:t>
            </a: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26d3cdf410_0_13"/>
          <p:cNvSpPr txBox="1">
            <a:spLocks noGrp="1"/>
          </p:cNvSpPr>
          <p:nvPr>
            <p:ph type="body" idx="1"/>
          </p:nvPr>
        </p:nvSpPr>
        <p:spPr>
          <a:xfrm>
            <a:off x="838200" y="742525"/>
            <a:ext cx="10515600" cy="5434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3. Standartiniai primityvai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3211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Apibrėžimas:</a:t>
            </a:r>
            <a:br>
              <a:rPr lang="lt-LT" sz="1100" b="1">
                <a:latin typeface="Arial"/>
                <a:ea typeface="Arial"/>
                <a:cs typeface="Arial"/>
                <a:sym typeface="Arial"/>
              </a:rPr>
            </a:br>
            <a:r>
              <a:rPr lang="lt-LT" sz="1100">
                <a:latin typeface="Arial"/>
                <a:ea typeface="Arial"/>
                <a:cs typeface="Arial"/>
                <a:sym typeface="Arial"/>
              </a:rPr>
              <a:t>Standartiniai primityvai – tai pagrindinės geometrinės figūros, naudojamos trimačių objektų kūrimui.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32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Pavyzdžiai: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32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Kubas: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pagrindinė forma dėžių, pastatų ar kitų objektų kūrimui.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32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Sfera: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naudojama apvalių objektų, tokių kaip rutuliai, modeliavimui.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32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Kūgis: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tinkamas kūgio formos objektams ar detalių kūrimui.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32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Cilindras: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naudojamas vamzdžių, kolonų ir panašių objektų modeliavimui.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32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Torusas: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žiedų, vamzdžių ar kitų apskritų objektų kūrimui.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4. Spalviniai režimai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3211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Dažniausiai naudojami spalviniai režimai: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32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RGB (Red, Green, Blue):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naudojamas skaitmeninei grafikai ir vaizdavimui ekrane.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32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CMYK (Cyan, Magenta, Yellow, Black):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naudojamas spaudos darbams.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32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HSV (Hue, Saturation, Value):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leidžia valdyti atspalvius, sodrumą ir šviesumą.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32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rabicPeriod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Grayscale: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spalvų keitimas į pilkus atspalvius, naudojamas tekstūravimui ir maskėms.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5. Brėžinio paaiškinimas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3211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Apibrėžimas:</a:t>
            </a:r>
            <a:br>
              <a:rPr lang="lt-LT" sz="1100" b="1">
                <a:latin typeface="Arial"/>
                <a:ea typeface="Arial"/>
                <a:cs typeface="Arial"/>
                <a:sym typeface="Arial"/>
              </a:rPr>
            </a:br>
            <a:r>
              <a:rPr lang="lt-LT" sz="1100">
                <a:latin typeface="Arial"/>
                <a:ea typeface="Arial"/>
                <a:cs typeface="Arial"/>
                <a:sym typeface="Arial"/>
              </a:rPr>
              <a:t>Brėžinio paaiškinimas – tai tekstinė ar grafinė informacija, paaiškinanti projekto elementus ir jų paskirtį.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32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Pagrindiniai brėžinio paaiškinimo elementai: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32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Matmenys: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pateikiami tikslūs dydžiai ir proporcijos.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32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Legendos: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paaiškinami simboliai, spalvos ir kiti žymėjimai.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32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Tekstinės pastabos: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nurodomi medžiagų pavadinimai, technologiniai sprendimai ar specialūs reikalavimai.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321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Pavadinimo blokas: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pateikiama informacija apie projektą, autorių, datą ir naudojamą mastelį.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"/>
          <p:cNvSpPr txBox="1">
            <a:spLocks noGrp="1"/>
          </p:cNvSpPr>
          <p:nvPr>
            <p:ph type="body" idx="1"/>
          </p:nvPr>
        </p:nvSpPr>
        <p:spPr>
          <a:xfrm>
            <a:off x="838200" y="838200"/>
            <a:ext cx="10515600" cy="5338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lt-LT" b="1"/>
              <a:t>Tema. </a:t>
            </a:r>
            <a:r>
              <a:rPr lang="lt-LT" b="1" i="1"/>
              <a:t>Projekto braižymas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1. Interjero plano braižymas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Apibrėžimas:</a:t>
            </a:r>
            <a:br>
              <a:rPr lang="lt-LT" sz="1100" b="1">
                <a:latin typeface="Arial"/>
                <a:ea typeface="Arial"/>
                <a:cs typeface="Arial"/>
                <a:sym typeface="Arial"/>
              </a:rPr>
            </a:br>
            <a:r>
              <a:rPr lang="lt-LT" sz="1100">
                <a:latin typeface="Arial"/>
                <a:ea typeface="Arial"/>
                <a:cs typeface="Arial"/>
                <a:sym typeface="Arial"/>
              </a:rPr>
              <a:t>Interjero planas – tai horizontalus pjūvis per patalpą tam tikrame aukštyje, kuriame matomi visi pagrindiniai erdvės elementai (sienos, durys, langai, baldai ir kt.).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Svarbūs elementai: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Patalpų zonavimas (pvz., gyvenamosios, darbo, poilsio zonos).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Baldų išdėstymas, užtikrinant funkcionalumą ir patogumą.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Tikslių matmenų pateikimas (sienų ilgis, baldų dydis, praėjimų plotis).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Technologiniai reikalavimai:</a:t>
            </a:r>
            <a:br>
              <a:rPr lang="lt-LT" sz="1100" b="1">
                <a:latin typeface="Arial"/>
                <a:ea typeface="Arial"/>
                <a:cs typeface="Arial"/>
                <a:sym typeface="Arial"/>
              </a:rPr>
            </a:br>
            <a:r>
              <a:rPr lang="lt-LT" sz="1100">
                <a:latin typeface="Arial"/>
                <a:ea typeface="Arial"/>
                <a:cs typeface="Arial"/>
                <a:sym typeface="Arial"/>
              </a:rPr>
              <a:t>Planas turi būti sudarytas laikantis mastelio (pvz., 1:50 ar 1:100), nurodant tikslias proporcijas, bei pateikti visus reikalingus techninius duomenis (pvz., grindų danga, baldų tipai).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22860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26d3cdf410_0_21"/>
          <p:cNvSpPr txBox="1">
            <a:spLocks noGrp="1"/>
          </p:cNvSpPr>
          <p:nvPr>
            <p:ph type="body" idx="1"/>
          </p:nvPr>
        </p:nvSpPr>
        <p:spPr>
          <a:xfrm>
            <a:off x="838200" y="916700"/>
            <a:ext cx="10515600" cy="5260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2. Interjero išklotinių, pjūvių braižymas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Interjero išklotinės:</a:t>
            </a:r>
            <a:br>
              <a:rPr lang="lt-LT" sz="1100" b="1">
                <a:latin typeface="Arial"/>
                <a:ea typeface="Arial"/>
                <a:cs typeface="Arial"/>
                <a:sym typeface="Arial"/>
              </a:rPr>
            </a:br>
            <a:r>
              <a:rPr lang="lt-LT" sz="1100">
                <a:latin typeface="Arial"/>
                <a:ea typeface="Arial"/>
                <a:cs typeface="Arial"/>
                <a:sym typeface="Arial"/>
              </a:rPr>
              <a:t>Tai sienų vaizdas, kuriame pavaizduoti visi vertikalūs interjero elementai (pvz., lentynos, apšvietimo elementai, sienų dekoras, langai).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Pritaikymas: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Naudojamas dekoravimo, apšvietimo ir baldų projektavimui, užtikrinant proporcingumą ir elementų išdėstymo aiškumą.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Informacija išklotinėse: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137160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Sienų apdailos medžiagos (pvz., dažai, tapetai).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137160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Sienų dekoro elementai (pvz., paveikslai, lentynos).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137160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Sienų matmenys ir jų proporcijos.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Interjero pjūviai:</a:t>
            </a:r>
            <a:br>
              <a:rPr lang="lt-LT" sz="1100" b="1">
                <a:latin typeface="Arial"/>
                <a:ea typeface="Arial"/>
                <a:cs typeface="Arial"/>
                <a:sym typeface="Arial"/>
              </a:rPr>
            </a:br>
            <a:r>
              <a:rPr lang="lt-LT" sz="1100">
                <a:latin typeface="Arial"/>
                <a:ea typeface="Arial"/>
                <a:cs typeface="Arial"/>
                <a:sym typeface="Arial"/>
              </a:rPr>
              <a:t>Pjūvis parodo patalpą vertikaliame pjūvyje, kur aiškiai matomi baldų aukščiai, lubų konstrukcijos ir apšvietimo sprendimai.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Svarbiausi aspektai: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137160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Tikslių aukščių nurodymas (pvz., sienų aukštis, langų ir durų matmenys).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137160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Konstrukcinių elementų, tokių kaip lubų profiliai ar grindų sluoksniai, detalių pateikimas.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3. Interjero elementų braižymas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Apibrėžimas:</a:t>
            </a:r>
            <a:br>
              <a:rPr lang="lt-LT" sz="1100" b="1">
                <a:latin typeface="Arial"/>
                <a:ea typeface="Arial"/>
                <a:cs typeface="Arial"/>
                <a:sym typeface="Arial"/>
              </a:rPr>
            </a:br>
            <a:r>
              <a:rPr lang="lt-LT" sz="1100">
                <a:latin typeface="Arial"/>
                <a:ea typeface="Arial"/>
                <a:cs typeface="Arial"/>
                <a:sym typeface="Arial"/>
              </a:rPr>
              <a:t>Interjero elementų braižymas – tai individualių baldų, apšvietimo elementų, sienų dekoracijų ar kitų detalių projektavimas ir pateikimas brėžinyje.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Svarbiausi principai: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Mastelis: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Interjero elementų brėžiniai turi būti pateikti proporcingai (pvz., 1:10 ar 1:20 masteliu).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Matmenys: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Nurodomi tikslūs aukščiai, ilgiai, plotis ir detalūs parametrai.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Medžiagų žymėjimas: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Pateikiamos informacijos apie naudojamas medžiagas (pvz., mediena, stiklas, metalas).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Dekoratyviniai elementai:</a:t>
            </a:r>
            <a:r>
              <a:rPr lang="lt-LT" sz="1100">
                <a:latin typeface="Arial"/>
                <a:ea typeface="Arial"/>
                <a:cs typeface="Arial"/>
                <a:sym typeface="Arial"/>
              </a:rPr>
              <a:t> Vizualiai pateikiamas jų dizainas ir funkcionalumas (pvz., baldų apmušalai, ornamentai).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lt-LT"/>
              <a:t>Interjero modeliavimas vizualizavimo programomis.</a:t>
            </a:r>
            <a:endParaRPr/>
          </a:p>
        </p:txBody>
      </p:sp>
      <p:sp>
        <p:nvSpPr>
          <p:cNvPr id="128" name="Google Shape;128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lt-LT" b="1"/>
              <a:t>Tema. </a:t>
            </a:r>
            <a:r>
              <a:rPr lang="lt-LT" b="1" i="1"/>
              <a:t>Interjero modeliavimas vizualizavimo programomis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1. Interjero elementų, plokštumų, tekstūrų sukūrimas vizualizavimo programomis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Elementų kūrimas:</a:t>
            </a:r>
            <a:br>
              <a:rPr lang="lt-LT" sz="1100" b="1">
                <a:latin typeface="Arial"/>
                <a:ea typeface="Arial"/>
                <a:cs typeface="Arial"/>
                <a:sym typeface="Arial"/>
              </a:rPr>
            </a:br>
            <a:r>
              <a:rPr lang="lt-LT" sz="1100">
                <a:latin typeface="Arial"/>
                <a:ea typeface="Arial"/>
                <a:cs typeface="Arial"/>
                <a:sym typeface="Arial"/>
              </a:rPr>
              <a:t>Vizualizavimo programos leidžia kurti baldus, sienų dekorus, grindų dangas ir kitus interjero objektus naudojant 3D modeliavimą.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Pagrindiniai žingsniai: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137160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Pasirenkamas elementas (pvz., stalas, kėdė, spinta).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137160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Nustatomas objektų mastelis ir proporcijos.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137160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Naudojami programos įrankiai, tokie kaip „extrude“, „boolean“ ar „bevel“, norint sukurti sudėtingas formas.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Plokštumų kūrimas:</a:t>
            </a:r>
            <a:br>
              <a:rPr lang="lt-LT" sz="1100" b="1">
                <a:latin typeface="Arial"/>
                <a:ea typeface="Arial"/>
                <a:cs typeface="Arial"/>
                <a:sym typeface="Arial"/>
              </a:rPr>
            </a:br>
            <a:r>
              <a:rPr lang="lt-LT" sz="1100">
                <a:latin typeface="Arial"/>
                <a:ea typeface="Arial"/>
                <a:cs typeface="Arial"/>
                <a:sym typeface="Arial"/>
              </a:rPr>
              <a:t>Sienos, lubos ir grindys modeliuojamos kaip pagrindinės plokštumos, nurodant jų dydį, aukštį ir padėtį erdvėje.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lt-LT" sz="1100" b="1">
                <a:latin typeface="Arial"/>
                <a:ea typeface="Arial"/>
                <a:cs typeface="Arial"/>
                <a:sym typeface="Arial"/>
              </a:rPr>
              <a:t>Tekstūrų pritaikymas:</a:t>
            </a:r>
            <a:endParaRPr sz="1100" b="1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Pasirenkamos tekstūros (pvz., medžio, metalo, audinio) ir taikomos objektams, siekiant suteikti jiems realistišką išvaizdą.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</a:pPr>
            <a:r>
              <a:rPr lang="lt-LT" sz="1100">
                <a:latin typeface="Arial"/>
                <a:ea typeface="Arial"/>
                <a:cs typeface="Arial"/>
                <a:sym typeface="Arial"/>
              </a:rPr>
              <a:t>Naudojamos UV žemėlapio korekcijos, kad tekstūros nesideformuotų ir būtų tiksliai pritaikytos.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957</Words>
  <Application>Microsoft Office PowerPoint</Application>
  <PresentationFormat>Plačiaekranė</PresentationFormat>
  <Paragraphs>219</Paragraphs>
  <Slides>14</Slides>
  <Notes>14</Notes>
  <HiddenSlides>0</HiddenSlides>
  <MMClips>0</MMClips>
  <ScaleCrop>false</ScaleCrop>
  <HeadingPairs>
    <vt:vector size="6" baseType="variant">
      <vt:variant>
        <vt:lpstr>Naudojami šriftai</vt:lpstr>
      </vt:variant>
      <vt:variant>
        <vt:i4>2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14</vt:i4>
      </vt:variant>
    </vt:vector>
  </HeadingPairs>
  <TitlesOfParts>
    <vt:vector size="17" baseType="lpstr">
      <vt:lpstr>Arial</vt:lpstr>
      <vt:lpstr>Calibri</vt:lpstr>
      <vt:lpstr>„Office“ tema</vt:lpstr>
      <vt:lpstr>Interjero planų</vt:lpstr>
      <vt:lpstr>Vizualizavimo programų išmanymas</vt:lpstr>
      <vt:lpstr>„PowerPoint“ pateiktis</vt:lpstr>
      <vt:lpstr>„PowerPoint“ pateiktis</vt:lpstr>
      <vt:lpstr>Projekto braižymo taisyklių apibūdinimas </vt:lpstr>
      <vt:lpstr>„PowerPoint“ pateiktis</vt:lpstr>
      <vt:lpstr>„PowerPoint“ pateiktis</vt:lpstr>
      <vt:lpstr>„PowerPoint“ pateiktis</vt:lpstr>
      <vt:lpstr>Interjero modeliavimas vizualizavimo programomis.</vt:lpstr>
      <vt:lpstr>„PowerPoint“ pateiktis</vt:lpstr>
      <vt:lpstr>Interjero vizualizacijos animavimas</vt:lpstr>
      <vt:lpstr>„PowerPoint“ pateiktis</vt:lpstr>
      <vt:lpstr>„PowerPoint“ pateiktis</vt:lpstr>
      <vt:lpstr>„PowerPoint“ pateiktis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Interjero planų</dc:title>
  <dc:creator>admin</dc:creator>
  <cp:lastModifiedBy>Roma</cp:lastModifiedBy>
  <cp:revision>1</cp:revision>
  <dcterms:created xsi:type="dcterms:W3CDTF">2024-12-31T06:38:50Z</dcterms:created>
  <dcterms:modified xsi:type="dcterms:W3CDTF">2025-01-20T08:41:34Z</dcterms:modified>
</cp:coreProperties>
</file>