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-seimas.lrs.lt/portal/legalAct/lt/TAD/998f6af39c3d11e68adcda1bb2f432d1/as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2493105" y="503340"/>
            <a:ext cx="8561747" cy="1786854"/>
          </a:xfrm>
        </p:spPr>
        <p:txBody>
          <a:bodyPr>
            <a:normAutofit/>
          </a:bodyPr>
          <a:lstStyle/>
          <a:p>
            <a:pPr algn="ctr"/>
            <a:r>
              <a:rPr lang="lt-LT" sz="6000" i="1" dirty="0" smtClean="0"/>
              <a:t>Interjero samprata</a:t>
            </a:r>
            <a:endParaRPr lang="lt-LT" sz="6000" i="1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lt-LT" smtClean="0"/>
          </a:p>
          <a:p>
            <a:pPr algn="ctr"/>
            <a:r>
              <a:rPr lang="lt-LT" smtClean="0"/>
              <a:t>Kas </a:t>
            </a:r>
            <a:r>
              <a:rPr lang="lt-LT" dirty="0" smtClean="0"/>
              <a:t>yra interjeras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85201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34696" y="276838"/>
            <a:ext cx="9520158" cy="595618"/>
          </a:xfrm>
        </p:spPr>
        <p:txBody>
          <a:bodyPr/>
          <a:lstStyle/>
          <a:p>
            <a:pPr algn="ctr"/>
            <a:r>
              <a:rPr lang="lt-LT" i="1" dirty="0" smtClean="0"/>
              <a:t>Interjero samprata</a:t>
            </a:r>
            <a:endParaRPr lang="lt-LT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534696" y="872456"/>
            <a:ext cx="9520157" cy="5117283"/>
          </a:xfrm>
        </p:spPr>
        <p:txBody>
          <a:bodyPr>
            <a:normAutofit lnSpcReduction="10000"/>
          </a:bodyPr>
          <a:lstStyle/>
          <a:p>
            <a:pPr algn="just"/>
            <a:r>
              <a:rPr lang="lt-LT" b="1" dirty="0"/>
              <a:t>Interjeras</a:t>
            </a:r>
            <a:r>
              <a:rPr lang="lt-LT" dirty="0"/>
              <a:t>  – </a:t>
            </a:r>
            <a:r>
              <a:rPr lang="lt-LT" dirty="0" smtClean="0"/>
              <a:t>pastato </a:t>
            </a:r>
            <a:r>
              <a:rPr lang="lt-LT" dirty="0"/>
              <a:t> </a:t>
            </a:r>
            <a:r>
              <a:rPr lang="lt-LT" dirty="0" smtClean="0"/>
              <a:t>ar patalpos</a:t>
            </a:r>
            <a:r>
              <a:rPr lang="lt-LT" dirty="0"/>
              <a:t>  </a:t>
            </a:r>
            <a:r>
              <a:rPr lang="lt-LT" dirty="0" smtClean="0"/>
              <a:t>meniškai </a:t>
            </a:r>
            <a:r>
              <a:rPr lang="lt-LT" dirty="0"/>
              <a:t>suformuota ir apipavidalinta vidaus erdvė ir jos įrenginiai</a:t>
            </a:r>
            <a:r>
              <a:rPr lang="lt-LT" dirty="0" smtClean="0"/>
              <a:t>.</a:t>
            </a:r>
          </a:p>
          <a:p>
            <a:pPr algn="just"/>
            <a:r>
              <a:rPr lang="lt-LT" b="1" dirty="0"/>
              <a:t>Pastatas</a:t>
            </a:r>
            <a:r>
              <a:rPr lang="lt-LT" dirty="0"/>
              <a:t> – </a:t>
            </a:r>
            <a:r>
              <a:rPr lang="lt-LT" dirty="0" smtClean="0"/>
              <a:t>stogu apdengtas</a:t>
            </a:r>
            <a:r>
              <a:rPr lang="lt-LT" dirty="0"/>
              <a:t> </a:t>
            </a:r>
            <a:r>
              <a:rPr lang="lt-LT" dirty="0" smtClean="0"/>
              <a:t>statinys, </a:t>
            </a:r>
            <a:r>
              <a:rPr lang="lt-LT" dirty="0"/>
              <a:t>kuriame yra vienas ar daugiau </a:t>
            </a:r>
            <a:r>
              <a:rPr lang="lt-LT" dirty="0" smtClean="0"/>
              <a:t>kambarių arba </a:t>
            </a:r>
            <a:r>
              <a:rPr lang="lt-LT" dirty="0"/>
              <a:t>kitų </a:t>
            </a:r>
            <a:r>
              <a:rPr lang="lt-LT" dirty="0" smtClean="0"/>
              <a:t>patalpų, </a:t>
            </a:r>
            <a:r>
              <a:rPr lang="lt-LT" dirty="0"/>
              <a:t>išdėstytų tarp </a:t>
            </a:r>
            <a:r>
              <a:rPr lang="lt-LT" dirty="0" smtClean="0"/>
              <a:t>sienų</a:t>
            </a:r>
            <a:r>
              <a:rPr lang="lt-LT" dirty="0"/>
              <a:t> ir </a:t>
            </a:r>
            <a:r>
              <a:rPr lang="lt-LT" dirty="0" smtClean="0"/>
              <a:t>pertvarų </a:t>
            </a:r>
            <a:r>
              <a:rPr lang="lt-LT" dirty="0"/>
              <a:t>ir naudojamų žmonėms gyventi arba kokiai nors </a:t>
            </a:r>
            <a:r>
              <a:rPr lang="lt-LT" dirty="0" smtClean="0"/>
              <a:t>veiklai. </a:t>
            </a:r>
            <a:endParaRPr lang="lt-LT" dirty="0"/>
          </a:p>
          <a:p>
            <a:pPr algn="just"/>
            <a:r>
              <a:rPr lang="lt-LT" dirty="0"/>
              <a:t>Pagal 2016 m. spalio 27 d. patvirtintą </a:t>
            </a:r>
            <a:r>
              <a:rPr lang="lt-LT" dirty="0" smtClean="0"/>
              <a:t>statybos </a:t>
            </a:r>
            <a:r>
              <a:rPr lang="lt-LT" dirty="0"/>
              <a:t>techninį reglamentą STR 1.01.03:2017 „</a:t>
            </a:r>
            <a:r>
              <a:rPr lang="lt-LT" dirty="0" smtClean="0"/>
              <a:t>Statinių ir patalpų </a:t>
            </a:r>
            <a:r>
              <a:rPr lang="lt-LT" dirty="0"/>
              <a:t>klasifikavimas“ pastatai skirstomi į gyvenamuosius pastatus ir negyvenamuosius pastatus pagal paskirtį, kuriai naudojamas visas pastatas arba didžiausioji jo dalis</a:t>
            </a:r>
            <a:r>
              <a:rPr lang="lt-LT" dirty="0"/>
              <a:t>. </a:t>
            </a:r>
            <a:r>
              <a:rPr lang="lt-LT" dirty="0" smtClean="0">
                <a:hlinkClick r:id="rId2"/>
              </a:rPr>
              <a:t>https</a:t>
            </a:r>
            <a:r>
              <a:rPr lang="lt-LT" dirty="0">
                <a:hlinkClick r:id="rId2"/>
              </a:rPr>
              <a:t>://</a:t>
            </a:r>
            <a:r>
              <a:rPr lang="lt-LT" dirty="0" smtClean="0">
                <a:hlinkClick r:id="rId2"/>
              </a:rPr>
              <a:t>e-seimas.lrs.lt/portal/legalAct/lt/TAD/998f6af39c3d11e68adcda1bb2f432d1/asr</a:t>
            </a:r>
            <a:endParaRPr lang="lt-LT" dirty="0" smtClean="0"/>
          </a:p>
          <a:p>
            <a:pPr algn="just"/>
            <a:r>
              <a:rPr lang="lt-LT" dirty="0" smtClean="0"/>
              <a:t>Gyvenamieji </a:t>
            </a:r>
            <a:r>
              <a:rPr lang="lt-LT" dirty="0"/>
              <a:t>pastatai skirstomi į vieno buto (skirti gyventi vienai </a:t>
            </a:r>
            <a:r>
              <a:rPr lang="lt-LT" dirty="0" smtClean="0"/>
              <a:t>šeimai), </a:t>
            </a:r>
            <a:r>
              <a:rPr lang="lt-LT" dirty="0"/>
              <a:t>dviejų butų (skirti gyventi dviem šeimoms), trijų ir daugiau butų arba daugiabučiai (skirti gyventi trims šeimoms ir daugiau</a:t>
            </a:r>
            <a:r>
              <a:rPr lang="lt-LT" dirty="0" smtClean="0"/>
              <a:t>) ir įvairių socialinių grupių.</a:t>
            </a:r>
            <a:endParaRPr lang="lt-LT" dirty="0"/>
          </a:p>
          <a:p>
            <a:pPr algn="just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869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34696" y="494951"/>
            <a:ext cx="9520158" cy="981511"/>
          </a:xfrm>
        </p:spPr>
        <p:txBody>
          <a:bodyPr/>
          <a:lstStyle/>
          <a:p>
            <a:pPr algn="ctr"/>
            <a:r>
              <a:rPr lang="lt-LT" b="1" i="1" dirty="0" smtClean="0"/>
              <a:t>Pastatų interjeras</a:t>
            </a:r>
            <a:endParaRPr lang="lt-LT" b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635852" y="2499919"/>
            <a:ext cx="9815119" cy="2966426"/>
          </a:xfrm>
        </p:spPr>
        <p:txBody>
          <a:bodyPr/>
          <a:lstStyle/>
          <a:p>
            <a:r>
              <a:rPr lang="lt-LT" dirty="0"/>
              <a:t>Svarbiausieji interjero </a:t>
            </a:r>
            <a:r>
              <a:rPr lang="lt-LT" dirty="0" smtClean="0"/>
              <a:t>komponentai </a:t>
            </a:r>
            <a:r>
              <a:rPr lang="lt-LT" dirty="0"/>
              <a:t>yra:</a:t>
            </a:r>
          </a:p>
          <a:p>
            <a:r>
              <a:rPr lang="lt-LT" dirty="0"/>
              <a:t>erdvė (vientisa arba suskirstyta);</a:t>
            </a:r>
          </a:p>
          <a:p>
            <a:r>
              <a:rPr lang="lt-LT" dirty="0"/>
              <a:t>įranga </a:t>
            </a:r>
            <a:r>
              <a:rPr lang="lt-LT" dirty="0" smtClean="0"/>
              <a:t>(baldai, </a:t>
            </a:r>
            <a:r>
              <a:rPr lang="lt-LT" dirty="0"/>
              <a:t>prietaisai);</a:t>
            </a:r>
          </a:p>
          <a:p>
            <a:r>
              <a:rPr lang="lt-LT" dirty="0" smtClean="0"/>
              <a:t>dekoras (paveikslai, kilimai, </a:t>
            </a:r>
            <a:r>
              <a:rPr lang="lt-LT" dirty="0"/>
              <a:t>mozaika ir kt.).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03292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34696" y="419451"/>
            <a:ext cx="9520158" cy="654340"/>
          </a:xfrm>
        </p:spPr>
        <p:txBody>
          <a:bodyPr/>
          <a:lstStyle/>
          <a:p>
            <a:pPr algn="ctr"/>
            <a:r>
              <a:rPr lang="lt-LT" i="1" dirty="0" smtClean="0"/>
              <a:t>Įvairių istorinių epochų interjero stiliaus kaita</a:t>
            </a:r>
            <a:endParaRPr lang="lt-LT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534696" y="1233182"/>
            <a:ext cx="10025332" cy="467266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lt-LT" sz="2900" dirty="0"/>
              <a:t>Skirtingos visuomenės formacijos, tautų kultūrinės tradicijos, meno stiliai formavo skirtingus vidaus erdvių formavimo, jų apdailos principus.</a:t>
            </a:r>
          </a:p>
          <a:p>
            <a:pPr algn="just"/>
            <a:r>
              <a:rPr lang="lt-LT" sz="2900" dirty="0"/>
              <a:t>Pirmykščių būstų interjerui būdinga apskritas, stačiakampis arba netaisyklingas planas, vientisa erdvė, negausi įranga.</a:t>
            </a:r>
          </a:p>
          <a:p>
            <a:pPr algn="just"/>
            <a:r>
              <a:rPr lang="lt-LT" sz="2900" dirty="0" err="1"/>
              <a:t>Bizantinio</a:t>
            </a:r>
            <a:r>
              <a:rPr lang="lt-LT" sz="2900" dirty="0"/>
              <a:t> stiliaus interjeruose dominavo Rytų šalims būdingas puošnumas ir spalvingumas, buvo gausiai vartojama </a:t>
            </a:r>
            <a:r>
              <a:rPr lang="lt-LT" sz="2900" dirty="0" smtClean="0"/>
              <a:t>mozaika,</a:t>
            </a:r>
            <a:r>
              <a:rPr lang="lt-LT" sz="2900" dirty="0"/>
              <a:t> </a:t>
            </a:r>
            <a:r>
              <a:rPr lang="lt-LT" sz="2900" dirty="0" smtClean="0"/>
              <a:t>inkrustacija.</a:t>
            </a:r>
            <a:endParaRPr lang="lt-LT" sz="2900" dirty="0"/>
          </a:p>
          <a:p>
            <a:pPr algn="just"/>
            <a:r>
              <a:rPr lang="lt-LT" sz="2900" dirty="0"/>
              <a:t>Gotikiniam interjerui būdinga sudėtingos kompozicijos vidaus erdvė, ištęstų formų baldai ir skulptūros, spalvingi stilizuoto piešinio vitražai.</a:t>
            </a:r>
          </a:p>
          <a:p>
            <a:pPr algn="just"/>
            <a:r>
              <a:rPr lang="lt-LT" sz="2900" dirty="0" smtClean="0"/>
              <a:t>Renesanso</a:t>
            </a:r>
            <a:r>
              <a:rPr lang="lt-LT" sz="2900" dirty="0"/>
              <a:t> interjeruose dominavo simetriška, horizontaliai skaidyta erdvė su sijinėmis </a:t>
            </a:r>
            <a:r>
              <a:rPr lang="lt-LT" sz="2900" dirty="0" err="1"/>
              <a:t>kesoninėmis</a:t>
            </a:r>
            <a:r>
              <a:rPr lang="lt-LT" sz="2900" dirty="0"/>
              <a:t> lubomis, plokščiais bei cilindriniais </a:t>
            </a:r>
            <a:r>
              <a:rPr lang="lt-LT" sz="2900" dirty="0" smtClean="0"/>
              <a:t>skliautais, </a:t>
            </a:r>
            <a:r>
              <a:rPr lang="lt-LT" sz="2900" dirty="0"/>
              <a:t>antikinių formų baldai, monumentali </a:t>
            </a:r>
            <a:r>
              <a:rPr lang="lt-LT" sz="2900" dirty="0" smtClean="0"/>
              <a:t>sienų tapyba,</a:t>
            </a:r>
            <a:r>
              <a:rPr lang="lt-LT" sz="2900" dirty="0"/>
              <a:t> </a:t>
            </a:r>
            <a:r>
              <a:rPr lang="lt-LT" sz="2900" dirty="0" smtClean="0"/>
              <a:t>gobelenai.</a:t>
            </a:r>
            <a:endParaRPr lang="lt-LT" sz="2900" dirty="0"/>
          </a:p>
          <a:p>
            <a:pPr algn="just"/>
            <a:r>
              <a:rPr lang="lt-LT" sz="2900" dirty="0" smtClean="0"/>
              <a:t>Baroko</a:t>
            </a:r>
            <a:r>
              <a:rPr lang="lt-LT" sz="2900" dirty="0"/>
              <a:t> (ypač </a:t>
            </a:r>
            <a:r>
              <a:rPr lang="lt-LT" sz="2900" dirty="0" err="1" smtClean="0"/>
              <a:t>rokoko</a:t>
            </a:r>
            <a:r>
              <a:rPr lang="lt-LT" sz="2900" dirty="0" smtClean="0"/>
              <a:t>) </a:t>
            </a:r>
            <a:r>
              <a:rPr lang="lt-LT" sz="2900" dirty="0"/>
              <a:t>interjerui būdinga kreivų linijų planai, išlankstytų architektūrinių formų ir linijų suskaidyta erdvė, įvairaus silueto baldai, intensyvus apšvietimas, įvairi puošyba </a:t>
            </a:r>
            <a:r>
              <a:rPr lang="lt-LT" sz="2900" dirty="0" smtClean="0"/>
              <a:t>(freskos, </a:t>
            </a:r>
            <a:r>
              <a:rPr lang="lt-LT" sz="2900" dirty="0"/>
              <a:t>skulptūros, kilimai, šviestuvai ir kt.)</a:t>
            </a:r>
          </a:p>
          <a:p>
            <a:pPr algn="just"/>
            <a:r>
              <a:rPr lang="lt-LT" sz="2900" dirty="0"/>
              <a:t>Klasicizmo interjere dominavo taisyklingas erdvės skaidymas, santūrumas, saikingas dekoras.</a:t>
            </a:r>
          </a:p>
          <a:p>
            <a:pPr algn="just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2900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34696" y="234893"/>
            <a:ext cx="9520158" cy="981511"/>
          </a:xfrm>
        </p:spPr>
        <p:txBody>
          <a:bodyPr/>
          <a:lstStyle/>
          <a:p>
            <a:pPr algn="ctr"/>
            <a:r>
              <a:rPr lang="lt-LT" i="1" dirty="0" smtClean="0"/>
              <a:t>Renesanso</a:t>
            </a:r>
            <a:r>
              <a:rPr lang="lt-LT" dirty="0" smtClean="0"/>
              <a:t> dailė ir architektūra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534696" y="1216404"/>
            <a:ext cx="9520158" cy="4249941"/>
          </a:xfrm>
        </p:spPr>
        <p:txBody>
          <a:bodyPr/>
          <a:lstStyle/>
          <a:p>
            <a:pPr algn="just"/>
            <a:r>
              <a:rPr lang="lt-LT" dirty="0"/>
              <a:t>Renesansas kaip meno stilius pasižymi kompozicinės darnos ir harmonijos siekiu, paprastumu ir simetrija, aiškumu ir statika. Kompozicinio balanso įvairiose dailės bei architektūros rūšyse siekta remiantis matematiniais </a:t>
            </a:r>
            <a:r>
              <a:rPr lang="lt-LT" dirty="0" smtClean="0"/>
              <a:t>skaičiavimais.</a:t>
            </a:r>
          </a:p>
          <a:p>
            <a:pPr algn="just"/>
            <a:r>
              <a:rPr lang="lt-LT" dirty="0" smtClean="0"/>
              <a:t>Renesanso </a:t>
            </a:r>
            <a:r>
              <a:rPr lang="lt-LT" dirty="0"/>
              <a:t>architektūra išsiskiria matematinių skaičiavimų, paremtų naujais inžineriniais sprendimais, tikslumu.</a:t>
            </a:r>
          </a:p>
          <a:p>
            <a:r>
              <a:rPr lang="lt-LT" dirty="0"/>
              <a:t>Skiriamasis renesanso dailės ir architektūros bruožas (suteikęs menui mokslinį aspektą), didžiausia naujovė – </a:t>
            </a:r>
            <a:r>
              <a:rPr lang="lt-LT" dirty="0" smtClean="0"/>
              <a:t>geometrinė (linijinė) perspektyva. </a:t>
            </a:r>
            <a:r>
              <a:rPr lang="lt-LT" dirty="0"/>
              <a:t>Brandžiajame ir vėlyvajame renesanse svarbi tapo </a:t>
            </a:r>
            <a:r>
              <a:rPr lang="lt-LT" dirty="0" smtClean="0"/>
              <a:t>erdvinė perspektyva.</a:t>
            </a:r>
            <a:endParaRPr lang="lt-LT" dirty="0"/>
          </a:p>
          <a:p>
            <a:pPr algn="just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136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34696" y="528505"/>
            <a:ext cx="9520158" cy="1023457"/>
          </a:xfrm>
        </p:spPr>
        <p:txBody>
          <a:bodyPr/>
          <a:lstStyle/>
          <a:p>
            <a:pPr algn="ctr"/>
            <a:r>
              <a:rPr lang="lt-LT" i="1" dirty="0" smtClean="0"/>
              <a:t>Barako laikotarpio interjero stilius</a:t>
            </a:r>
            <a:endParaRPr lang="lt-LT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534696" y="2306972"/>
            <a:ext cx="10100834" cy="3674378"/>
          </a:xfrm>
        </p:spPr>
        <p:txBody>
          <a:bodyPr/>
          <a:lstStyle/>
          <a:p>
            <a:pPr algn="just"/>
            <a:r>
              <a:rPr lang="lt-LT" dirty="0" smtClean="0"/>
              <a:t>Baroko</a:t>
            </a:r>
            <a:r>
              <a:rPr lang="lt-LT" dirty="0"/>
              <a:t> (ypač </a:t>
            </a:r>
            <a:r>
              <a:rPr lang="lt-LT" dirty="0" err="1" smtClean="0"/>
              <a:t>rokoko</a:t>
            </a:r>
            <a:r>
              <a:rPr lang="lt-LT" dirty="0" smtClean="0"/>
              <a:t>) </a:t>
            </a:r>
            <a:r>
              <a:rPr lang="lt-LT" dirty="0"/>
              <a:t>interjerui būdinga kreivų linijų planai, išlankstytų architektūrinių formų ir linijų suskaidyta erdvė, įvairaus silueto baldai, intensyvus apšvietimas, įvairi puošyba </a:t>
            </a:r>
            <a:r>
              <a:rPr lang="lt-LT" dirty="0" smtClean="0"/>
              <a:t>(freskos, </a:t>
            </a:r>
            <a:r>
              <a:rPr lang="lt-LT" dirty="0"/>
              <a:t>skulptūros, kilimai, šviestuvai ir kt.)</a:t>
            </a:r>
          </a:p>
          <a:p>
            <a:pPr algn="just"/>
            <a:r>
              <a:rPr lang="lt-LT" dirty="0"/>
              <a:t> Esminiai baroko stiliaus bruožai – sudėtingumas, įmantrumas, jausmingumas, impulsyvumas, </a:t>
            </a:r>
            <a:r>
              <a:rPr lang="lt-LT" dirty="0" err="1"/>
              <a:t>tapybiškumas</a:t>
            </a:r>
            <a:r>
              <a:rPr lang="lt-LT" dirty="0"/>
              <a:t>, dinamiškumas, dramatiškumas, </a:t>
            </a:r>
            <a:r>
              <a:rPr lang="lt-LT" dirty="0" err="1"/>
              <a:t>patetiškumas</a:t>
            </a:r>
            <a:r>
              <a:rPr lang="lt-LT" dirty="0"/>
              <a:t>, polinkis į didybę, </a:t>
            </a:r>
            <a:r>
              <a:rPr lang="lt-LT" dirty="0" err="1"/>
              <a:t>ansambliškumas</a:t>
            </a:r>
            <a:r>
              <a:rPr lang="lt-LT" dirty="0"/>
              <a:t>. Baroko dailės ir architektūros tėvyne yra laikoma Italija, Roma yra svarbiausias ankstyvojo ir brandžiojo baroko dailės ir architektūros centras.</a:t>
            </a:r>
          </a:p>
        </p:txBody>
      </p:sp>
    </p:spTree>
    <p:extLst>
      <p:ext uri="{BB962C8B-B14F-4D97-AF65-F5344CB8AC3E}">
        <p14:creationId xmlns:p14="http://schemas.microsoft.com/office/powerpoint/2010/main" val="371345298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41</TotalTime>
  <Words>161</Words>
  <Application>Microsoft Office PowerPoint</Application>
  <PresentationFormat>Plačiaekranė</PresentationFormat>
  <Paragraphs>28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9" baseType="lpstr">
      <vt:lpstr>Arial</vt:lpstr>
      <vt:lpstr>Palatino Linotype</vt:lpstr>
      <vt:lpstr>Gallery</vt:lpstr>
      <vt:lpstr>Interjero samprata</vt:lpstr>
      <vt:lpstr>Interjero samprata</vt:lpstr>
      <vt:lpstr>Pastatų interjeras</vt:lpstr>
      <vt:lpstr>Įvairių istorinių epochų interjero stiliaus kaita</vt:lpstr>
      <vt:lpstr>Renesanso dailė ir architektūra</vt:lpstr>
      <vt:lpstr>Barako laikotarpio interjero stilius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Interjero samprata</dc:title>
  <dc:creator>Roma</dc:creator>
  <cp:lastModifiedBy>Roma</cp:lastModifiedBy>
  <cp:revision>14</cp:revision>
  <dcterms:created xsi:type="dcterms:W3CDTF">2025-01-13T11:45:50Z</dcterms:created>
  <dcterms:modified xsi:type="dcterms:W3CDTF">2025-01-13T13:51:32Z</dcterms:modified>
</cp:coreProperties>
</file>