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3" d="100"/>
          <a:sy n="73" d="100"/>
        </p:scale>
        <p:origin x="60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2387600"/>
          </a:xfrm>
        </p:spPr>
        <p:txBody>
          <a:bodyPr anchor="b"/>
          <a:lstStyle>
            <a:lvl1pPr algn="ctr">
              <a:defRPr sz="6000"/>
            </a:lvl1pPr>
          </a:lstStyle>
          <a:p>
            <a:r>
              <a:rPr lang="lt-LT" smtClean="0"/>
              <a:t>Spustelėję redag. ruoš. pavad. stilių</a:t>
            </a:r>
            <a:endParaRPr lang="en-US"/>
          </a:p>
        </p:txBody>
      </p:sp>
      <p:sp>
        <p:nvSpPr>
          <p:cNvPr id="3" name="Antrinis pavadinima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smtClean="0"/>
              <a:t>Spustelėkite norėdami redaguoti šablono paantraštės stilių</a:t>
            </a:r>
            <a:endParaRPr lang="en-US"/>
          </a:p>
        </p:txBody>
      </p:sp>
      <p:sp>
        <p:nvSpPr>
          <p:cNvPr id="4" name="Datos vietos rezervavimo ženklas 3"/>
          <p:cNvSpPr>
            <a:spLocks noGrp="1"/>
          </p:cNvSpPr>
          <p:nvPr>
            <p:ph type="dt" sz="half" idx="10"/>
          </p:nvPr>
        </p:nvSpPr>
        <p:spPr/>
        <p:txBody>
          <a:bodyPr/>
          <a:lstStyle/>
          <a:p>
            <a:fld id="{7664684D-85E7-4E65-BD92-F703B34EC8C0}" type="datetimeFigureOut">
              <a:rPr lang="en-US" smtClean="0"/>
              <a:t>2/9/2021</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C7B90350-B303-4AA0-BAFF-1870F02D8B7E}" type="slidenum">
              <a:rPr lang="en-US" smtClean="0"/>
              <a:t>‹#›</a:t>
            </a:fld>
            <a:endParaRPr lang="en-US"/>
          </a:p>
        </p:txBody>
      </p:sp>
    </p:spTree>
    <p:extLst>
      <p:ext uri="{BB962C8B-B14F-4D97-AF65-F5344CB8AC3E}">
        <p14:creationId xmlns:p14="http://schemas.microsoft.com/office/powerpoint/2010/main" val="3098191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en-US"/>
          </a:p>
        </p:txBody>
      </p:sp>
      <p:sp>
        <p:nvSpPr>
          <p:cNvPr id="3" name="Vertikalaus teksto vietos rezervavimo ženklas 2"/>
          <p:cNvSpPr>
            <a:spLocks noGrp="1"/>
          </p:cNvSpPr>
          <p:nvPr>
            <p:ph type="body" orient="vert" idx="1"/>
          </p:nvPr>
        </p:nvSpPr>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a:p>
        </p:txBody>
      </p:sp>
      <p:sp>
        <p:nvSpPr>
          <p:cNvPr id="4" name="Datos vietos rezervavimo ženklas 3"/>
          <p:cNvSpPr>
            <a:spLocks noGrp="1"/>
          </p:cNvSpPr>
          <p:nvPr>
            <p:ph type="dt" sz="half" idx="10"/>
          </p:nvPr>
        </p:nvSpPr>
        <p:spPr/>
        <p:txBody>
          <a:bodyPr/>
          <a:lstStyle/>
          <a:p>
            <a:fld id="{7664684D-85E7-4E65-BD92-F703B34EC8C0}" type="datetimeFigureOut">
              <a:rPr lang="en-US" smtClean="0"/>
              <a:t>2/9/2021</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C7B90350-B303-4AA0-BAFF-1870F02D8B7E}" type="slidenum">
              <a:rPr lang="en-US" smtClean="0"/>
              <a:t>‹#›</a:t>
            </a:fld>
            <a:endParaRPr lang="en-US"/>
          </a:p>
        </p:txBody>
      </p:sp>
    </p:spTree>
    <p:extLst>
      <p:ext uri="{BB962C8B-B14F-4D97-AF65-F5344CB8AC3E}">
        <p14:creationId xmlns:p14="http://schemas.microsoft.com/office/powerpoint/2010/main" val="979566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8724900" y="365125"/>
            <a:ext cx="2628900" cy="5811838"/>
          </a:xfrm>
        </p:spPr>
        <p:txBody>
          <a:bodyPr vert="eaVert"/>
          <a:lstStyle/>
          <a:p>
            <a:r>
              <a:rPr lang="lt-LT" smtClean="0"/>
              <a:t>Spustelėję redag. ruoš. pavad. stilių</a:t>
            </a:r>
            <a:endParaRPr lang="en-US"/>
          </a:p>
        </p:txBody>
      </p:sp>
      <p:sp>
        <p:nvSpPr>
          <p:cNvPr id="3" name="Vertikalaus teksto vietos rezervavimo ženklas 2"/>
          <p:cNvSpPr>
            <a:spLocks noGrp="1"/>
          </p:cNvSpPr>
          <p:nvPr>
            <p:ph type="body" orient="vert" idx="1"/>
          </p:nvPr>
        </p:nvSpPr>
        <p:spPr>
          <a:xfrm>
            <a:off x="838200" y="365125"/>
            <a:ext cx="7734300" cy="5811838"/>
          </a:xfrm>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a:p>
        </p:txBody>
      </p:sp>
      <p:sp>
        <p:nvSpPr>
          <p:cNvPr id="4" name="Datos vietos rezervavimo ženklas 3"/>
          <p:cNvSpPr>
            <a:spLocks noGrp="1"/>
          </p:cNvSpPr>
          <p:nvPr>
            <p:ph type="dt" sz="half" idx="10"/>
          </p:nvPr>
        </p:nvSpPr>
        <p:spPr/>
        <p:txBody>
          <a:bodyPr/>
          <a:lstStyle/>
          <a:p>
            <a:fld id="{7664684D-85E7-4E65-BD92-F703B34EC8C0}" type="datetimeFigureOut">
              <a:rPr lang="en-US" smtClean="0"/>
              <a:t>2/9/2021</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C7B90350-B303-4AA0-BAFF-1870F02D8B7E}" type="slidenum">
              <a:rPr lang="en-US" smtClean="0"/>
              <a:t>‹#›</a:t>
            </a:fld>
            <a:endParaRPr lang="en-US"/>
          </a:p>
        </p:txBody>
      </p:sp>
    </p:spTree>
    <p:extLst>
      <p:ext uri="{BB962C8B-B14F-4D97-AF65-F5344CB8AC3E}">
        <p14:creationId xmlns:p14="http://schemas.microsoft.com/office/powerpoint/2010/main" val="1898729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en-US"/>
          </a:p>
        </p:txBody>
      </p:sp>
      <p:sp>
        <p:nvSpPr>
          <p:cNvPr id="3" name="Turinio vietos rezervavimo ženklas 2"/>
          <p:cNvSpPr>
            <a:spLocks noGrp="1"/>
          </p:cNvSpPr>
          <p:nvPr>
            <p:ph idx="1"/>
          </p:nvPr>
        </p:nvSpPr>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a:p>
        </p:txBody>
      </p:sp>
      <p:sp>
        <p:nvSpPr>
          <p:cNvPr id="4" name="Datos vietos rezervavimo ženklas 3"/>
          <p:cNvSpPr>
            <a:spLocks noGrp="1"/>
          </p:cNvSpPr>
          <p:nvPr>
            <p:ph type="dt" sz="half" idx="10"/>
          </p:nvPr>
        </p:nvSpPr>
        <p:spPr/>
        <p:txBody>
          <a:bodyPr/>
          <a:lstStyle/>
          <a:p>
            <a:fld id="{7664684D-85E7-4E65-BD92-F703B34EC8C0}" type="datetimeFigureOut">
              <a:rPr lang="en-US" smtClean="0"/>
              <a:t>2/9/2021</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C7B90350-B303-4AA0-BAFF-1870F02D8B7E}" type="slidenum">
              <a:rPr lang="en-US" smtClean="0"/>
              <a:t>‹#›</a:t>
            </a:fld>
            <a:endParaRPr lang="en-US"/>
          </a:p>
        </p:txBody>
      </p:sp>
    </p:spTree>
    <p:extLst>
      <p:ext uri="{BB962C8B-B14F-4D97-AF65-F5344CB8AC3E}">
        <p14:creationId xmlns:p14="http://schemas.microsoft.com/office/powerpoint/2010/main" val="2191678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1850" y="1709738"/>
            <a:ext cx="10515600" cy="2852737"/>
          </a:xfrm>
        </p:spPr>
        <p:txBody>
          <a:bodyPr anchor="b"/>
          <a:lstStyle>
            <a:lvl1pPr>
              <a:defRPr sz="6000"/>
            </a:lvl1pPr>
          </a:lstStyle>
          <a:p>
            <a:r>
              <a:rPr lang="lt-LT" smtClean="0"/>
              <a:t>Spustelėję redag. ruoš. pavad. stilių</a:t>
            </a:r>
            <a:endParaRPr lang="en-US"/>
          </a:p>
        </p:txBody>
      </p:sp>
      <p:sp>
        <p:nvSpPr>
          <p:cNvPr id="3" name="Teksto vietos rezervavimo ženkla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smtClean="0"/>
              <a:t>Redaguoti šablono teksto stilius</a:t>
            </a:r>
          </a:p>
        </p:txBody>
      </p:sp>
      <p:sp>
        <p:nvSpPr>
          <p:cNvPr id="4" name="Datos vietos rezervavimo ženklas 3"/>
          <p:cNvSpPr>
            <a:spLocks noGrp="1"/>
          </p:cNvSpPr>
          <p:nvPr>
            <p:ph type="dt" sz="half" idx="10"/>
          </p:nvPr>
        </p:nvSpPr>
        <p:spPr/>
        <p:txBody>
          <a:bodyPr/>
          <a:lstStyle/>
          <a:p>
            <a:fld id="{7664684D-85E7-4E65-BD92-F703B34EC8C0}" type="datetimeFigureOut">
              <a:rPr lang="en-US" smtClean="0"/>
              <a:t>2/9/2021</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C7B90350-B303-4AA0-BAFF-1870F02D8B7E}" type="slidenum">
              <a:rPr lang="en-US" smtClean="0"/>
              <a:t>‹#›</a:t>
            </a:fld>
            <a:endParaRPr lang="en-US"/>
          </a:p>
        </p:txBody>
      </p:sp>
    </p:spTree>
    <p:extLst>
      <p:ext uri="{BB962C8B-B14F-4D97-AF65-F5344CB8AC3E}">
        <p14:creationId xmlns:p14="http://schemas.microsoft.com/office/powerpoint/2010/main" val="2751935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en-US"/>
          </a:p>
        </p:txBody>
      </p:sp>
      <p:sp>
        <p:nvSpPr>
          <p:cNvPr id="3" name="Turinio vietos rezervavimo ženklas 2"/>
          <p:cNvSpPr>
            <a:spLocks noGrp="1"/>
          </p:cNvSpPr>
          <p:nvPr>
            <p:ph sz="half" idx="1"/>
          </p:nvPr>
        </p:nvSpPr>
        <p:spPr>
          <a:xfrm>
            <a:off x="838200" y="1825625"/>
            <a:ext cx="5181600" cy="435133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a:p>
        </p:txBody>
      </p:sp>
      <p:sp>
        <p:nvSpPr>
          <p:cNvPr id="4" name="Turinio vietos rezervavimo ženklas 3"/>
          <p:cNvSpPr>
            <a:spLocks noGrp="1"/>
          </p:cNvSpPr>
          <p:nvPr>
            <p:ph sz="half" idx="2"/>
          </p:nvPr>
        </p:nvSpPr>
        <p:spPr>
          <a:xfrm>
            <a:off x="6172200" y="1825625"/>
            <a:ext cx="5181600" cy="435133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a:p>
        </p:txBody>
      </p:sp>
      <p:sp>
        <p:nvSpPr>
          <p:cNvPr id="5" name="Datos vietos rezervavimo ženklas 4"/>
          <p:cNvSpPr>
            <a:spLocks noGrp="1"/>
          </p:cNvSpPr>
          <p:nvPr>
            <p:ph type="dt" sz="half" idx="10"/>
          </p:nvPr>
        </p:nvSpPr>
        <p:spPr/>
        <p:txBody>
          <a:bodyPr/>
          <a:lstStyle/>
          <a:p>
            <a:fld id="{7664684D-85E7-4E65-BD92-F703B34EC8C0}" type="datetimeFigureOut">
              <a:rPr lang="en-US" smtClean="0"/>
              <a:t>2/9/2021</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C7B90350-B303-4AA0-BAFF-1870F02D8B7E}" type="slidenum">
              <a:rPr lang="en-US" smtClean="0"/>
              <a:t>‹#›</a:t>
            </a:fld>
            <a:endParaRPr lang="en-US"/>
          </a:p>
        </p:txBody>
      </p:sp>
    </p:spTree>
    <p:extLst>
      <p:ext uri="{BB962C8B-B14F-4D97-AF65-F5344CB8AC3E}">
        <p14:creationId xmlns:p14="http://schemas.microsoft.com/office/powerpoint/2010/main" val="2715540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365125"/>
            <a:ext cx="10515600" cy="1325563"/>
          </a:xfrm>
        </p:spPr>
        <p:txBody>
          <a:bodyPr/>
          <a:lstStyle/>
          <a:p>
            <a:r>
              <a:rPr lang="lt-LT" smtClean="0"/>
              <a:t>Spustelėję redag. ruoš. pavad. stilių</a:t>
            </a:r>
            <a:endParaRPr lang="en-US"/>
          </a:p>
        </p:txBody>
      </p:sp>
      <p:sp>
        <p:nvSpPr>
          <p:cNvPr id="3" name="Teksto vietos rezervavimo ženkla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4" name="Turinio vietos rezervavimo ženklas 3"/>
          <p:cNvSpPr>
            <a:spLocks noGrp="1"/>
          </p:cNvSpPr>
          <p:nvPr>
            <p:ph sz="half" idx="2"/>
          </p:nvPr>
        </p:nvSpPr>
        <p:spPr>
          <a:xfrm>
            <a:off x="839788" y="2505075"/>
            <a:ext cx="5157787" cy="368458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a:p>
        </p:txBody>
      </p:sp>
      <p:sp>
        <p:nvSpPr>
          <p:cNvPr id="5" name="Teksto vietos rezervavimo ženkla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6" name="Turinio vietos rezervavimo ženklas 5"/>
          <p:cNvSpPr>
            <a:spLocks noGrp="1"/>
          </p:cNvSpPr>
          <p:nvPr>
            <p:ph sz="quarter" idx="4"/>
          </p:nvPr>
        </p:nvSpPr>
        <p:spPr>
          <a:xfrm>
            <a:off x="6172200" y="2505075"/>
            <a:ext cx="5183188" cy="368458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a:p>
        </p:txBody>
      </p:sp>
      <p:sp>
        <p:nvSpPr>
          <p:cNvPr id="7" name="Datos vietos rezervavimo ženklas 6"/>
          <p:cNvSpPr>
            <a:spLocks noGrp="1"/>
          </p:cNvSpPr>
          <p:nvPr>
            <p:ph type="dt" sz="half" idx="10"/>
          </p:nvPr>
        </p:nvSpPr>
        <p:spPr/>
        <p:txBody>
          <a:bodyPr/>
          <a:lstStyle/>
          <a:p>
            <a:fld id="{7664684D-85E7-4E65-BD92-F703B34EC8C0}" type="datetimeFigureOut">
              <a:rPr lang="en-US" smtClean="0"/>
              <a:t>2/9/2021</a:t>
            </a:fld>
            <a:endParaRPr lang="en-US"/>
          </a:p>
        </p:txBody>
      </p:sp>
      <p:sp>
        <p:nvSpPr>
          <p:cNvPr id="8" name="Poraštės vietos rezervavimo ženklas 7"/>
          <p:cNvSpPr>
            <a:spLocks noGrp="1"/>
          </p:cNvSpPr>
          <p:nvPr>
            <p:ph type="ftr" sz="quarter" idx="11"/>
          </p:nvPr>
        </p:nvSpPr>
        <p:spPr/>
        <p:txBody>
          <a:bodyPr/>
          <a:lstStyle/>
          <a:p>
            <a:endParaRPr lang="en-US"/>
          </a:p>
        </p:txBody>
      </p:sp>
      <p:sp>
        <p:nvSpPr>
          <p:cNvPr id="9" name="Skaidrės numerio vietos rezervavimo ženklas 8"/>
          <p:cNvSpPr>
            <a:spLocks noGrp="1"/>
          </p:cNvSpPr>
          <p:nvPr>
            <p:ph type="sldNum" sz="quarter" idx="12"/>
          </p:nvPr>
        </p:nvSpPr>
        <p:spPr/>
        <p:txBody>
          <a:bodyPr/>
          <a:lstStyle/>
          <a:p>
            <a:fld id="{C7B90350-B303-4AA0-BAFF-1870F02D8B7E}" type="slidenum">
              <a:rPr lang="en-US" smtClean="0"/>
              <a:t>‹#›</a:t>
            </a:fld>
            <a:endParaRPr lang="en-US"/>
          </a:p>
        </p:txBody>
      </p:sp>
    </p:spTree>
    <p:extLst>
      <p:ext uri="{BB962C8B-B14F-4D97-AF65-F5344CB8AC3E}">
        <p14:creationId xmlns:p14="http://schemas.microsoft.com/office/powerpoint/2010/main" val="1375385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en-US"/>
          </a:p>
        </p:txBody>
      </p:sp>
      <p:sp>
        <p:nvSpPr>
          <p:cNvPr id="3" name="Datos vietos rezervavimo ženklas 2"/>
          <p:cNvSpPr>
            <a:spLocks noGrp="1"/>
          </p:cNvSpPr>
          <p:nvPr>
            <p:ph type="dt" sz="half" idx="10"/>
          </p:nvPr>
        </p:nvSpPr>
        <p:spPr/>
        <p:txBody>
          <a:bodyPr/>
          <a:lstStyle/>
          <a:p>
            <a:fld id="{7664684D-85E7-4E65-BD92-F703B34EC8C0}" type="datetimeFigureOut">
              <a:rPr lang="en-US" smtClean="0"/>
              <a:t>2/9/2021</a:t>
            </a:fld>
            <a:endParaRPr lang="en-US"/>
          </a:p>
        </p:txBody>
      </p:sp>
      <p:sp>
        <p:nvSpPr>
          <p:cNvPr id="4" name="Poraštės vietos rezervavimo ženklas 3"/>
          <p:cNvSpPr>
            <a:spLocks noGrp="1"/>
          </p:cNvSpPr>
          <p:nvPr>
            <p:ph type="ftr" sz="quarter" idx="11"/>
          </p:nvPr>
        </p:nvSpPr>
        <p:spPr/>
        <p:txBody>
          <a:bodyPr/>
          <a:lstStyle/>
          <a:p>
            <a:endParaRPr lang="en-US"/>
          </a:p>
        </p:txBody>
      </p:sp>
      <p:sp>
        <p:nvSpPr>
          <p:cNvPr id="5" name="Skaidrės numerio vietos rezervavimo ženklas 4"/>
          <p:cNvSpPr>
            <a:spLocks noGrp="1"/>
          </p:cNvSpPr>
          <p:nvPr>
            <p:ph type="sldNum" sz="quarter" idx="12"/>
          </p:nvPr>
        </p:nvSpPr>
        <p:spPr/>
        <p:txBody>
          <a:bodyPr/>
          <a:lstStyle/>
          <a:p>
            <a:fld id="{C7B90350-B303-4AA0-BAFF-1870F02D8B7E}" type="slidenum">
              <a:rPr lang="en-US" smtClean="0"/>
              <a:t>‹#›</a:t>
            </a:fld>
            <a:endParaRPr lang="en-US"/>
          </a:p>
        </p:txBody>
      </p:sp>
    </p:spTree>
    <p:extLst>
      <p:ext uri="{BB962C8B-B14F-4D97-AF65-F5344CB8AC3E}">
        <p14:creationId xmlns:p14="http://schemas.microsoft.com/office/powerpoint/2010/main" val="1549390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7664684D-85E7-4E65-BD92-F703B34EC8C0}" type="datetimeFigureOut">
              <a:rPr lang="en-US" smtClean="0"/>
              <a:t>2/9/2021</a:t>
            </a:fld>
            <a:endParaRPr lang="en-US"/>
          </a:p>
        </p:txBody>
      </p:sp>
      <p:sp>
        <p:nvSpPr>
          <p:cNvPr id="3" name="Poraštės vietos rezervavimo ženklas 2"/>
          <p:cNvSpPr>
            <a:spLocks noGrp="1"/>
          </p:cNvSpPr>
          <p:nvPr>
            <p:ph type="ftr" sz="quarter" idx="11"/>
          </p:nvPr>
        </p:nvSpPr>
        <p:spPr/>
        <p:txBody>
          <a:bodyPr/>
          <a:lstStyle/>
          <a:p>
            <a:endParaRPr lang="en-US"/>
          </a:p>
        </p:txBody>
      </p:sp>
      <p:sp>
        <p:nvSpPr>
          <p:cNvPr id="4" name="Skaidrės numerio vietos rezervavimo ženklas 3"/>
          <p:cNvSpPr>
            <a:spLocks noGrp="1"/>
          </p:cNvSpPr>
          <p:nvPr>
            <p:ph type="sldNum" sz="quarter" idx="12"/>
          </p:nvPr>
        </p:nvSpPr>
        <p:spPr/>
        <p:txBody>
          <a:bodyPr/>
          <a:lstStyle/>
          <a:p>
            <a:fld id="{C7B90350-B303-4AA0-BAFF-1870F02D8B7E}" type="slidenum">
              <a:rPr lang="en-US" smtClean="0"/>
              <a:t>‹#›</a:t>
            </a:fld>
            <a:endParaRPr lang="en-US"/>
          </a:p>
        </p:txBody>
      </p:sp>
    </p:spTree>
    <p:extLst>
      <p:ext uri="{BB962C8B-B14F-4D97-AF65-F5344CB8AC3E}">
        <p14:creationId xmlns:p14="http://schemas.microsoft.com/office/powerpoint/2010/main" val="1789038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smtClean="0"/>
              <a:t>Spustelėję redag. ruoš. pavad. stilių</a:t>
            </a:r>
            <a:endParaRPr lang="en-US"/>
          </a:p>
        </p:txBody>
      </p:sp>
      <p:sp>
        <p:nvSpPr>
          <p:cNvPr id="3" name="Turinio vietos rezervavimo ženkla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Redaguoti šablono teksto stilius</a:t>
            </a:r>
          </a:p>
        </p:txBody>
      </p:sp>
      <p:sp>
        <p:nvSpPr>
          <p:cNvPr id="5" name="Datos vietos rezervavimo ženklas 4"/>
          <p:cNvSpPr>
            <a:spLocks noGrp="1"/>
          </p:cNvSpPr>
          <p:nvPr>
            <p:ph type="dt" sz="half" idx="10"/>
          </p:nvPr>
        </p:nvSpPr>
        <p:spPr/>
        <p:txBody>
          <a:bodyPr/>
          <a:lstStyle/>
          <a:p>
            <a:fld id="{7664684D-85E7-4E65-BD92-F703B34EC8C0}" type="datetimeFigureOut">
              <a:rPr lang="en-US" smtClean="0"/>
              <a:t>2/9/2021</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C7B90350-B303-4AA0-BAFF-1870F02D8B7E}" type="slidenum">
              <a:rPr lang="en-US" smtClean="0"/>
              <a:t>‹#›</a:t>
            </a:fld>
            <a:endParaRPr lang="en-US"/>
          </a:p>
        </p:txBody>
      </p:sp>
    </p:spTree>
    <p:extLst>
      <p:ext uri="{BB962C8B-B14F-4D97-AF65-F5344CB8AC3E}">
        <p14:creationId xmlns:p14="http://schemas.microsoft.com/office/powerpoint/2010/main" val="3957995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smtClean="0"/>
              <a:t>Spustelėję redag. ruoš. pavad. stilių</a:t>
            </a:r>
            <a:endParaRPr lang="en-US"/>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Redaguoti šablono teksto stilius</a:t>
            </a:r>
          </a:p>
        </p:txBody>
      </p:sp>
      <p:sp>
        <p:nvSpPr>
          <p:cNvPr id="5" name="Datos vietos rezervavimo ženklas 4"/>
          <p:cNvSpPr>
            <a:spLocks noGrp="1"/>
          </p:cNvSpPr>
          <p:nvPr>
            <p:ph type="dt" sz="half" idx="10"/>
          </p:nvPr>
        </p:nvSpPr>
        <p:spPr/>
        <p:txBody>
          <a:bodyPr/>
          <a:lstStyle/>
          <a:p>
            <a:fld id="{7664684D-85E7-4E65-BD92-F703B34EC8C0}" type="datetimeFigureOut">
              <a:rPr lang="en-US" smtClean="0"/>
              <a:t>2/9/2021</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C7B90350-B303-4AA0-BAFF-1870F02D8B7E}" type="slidenum">
              <a:rPr lang="en-US" smtClean="0"/>
              <a:t>‹#›</a:t>
            </a:fld>
            <a:endParaRPr lang="en-US"/>
          </a:p>
        </p:txBody>
      </p:sp>
    </p:spTree>
    <p:extLst>
      <p:ext uri="{BB962C8B-B14F-4D97-AF65-F5344CB8AC3E}">
        <p14:creationId xmlns:p14="http://schemas.microsoft.com/office/powerpoint/2010/main" val="1121503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smtClean="0"/>
              <a:t>Spustelėję redag. ruoš. pavad. stilių</a:t>
            </a:r>
            <a:endParaRPr lang="en-US"/>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64684D-85E7-4E65-BD92-F703B34EC8C0}" type="datetimeFigureOut">
              <a:rPr lang="en-US" smtClean="0"/>
              <a:t>2/9/2021</a:t>
            </a:fld>
            <a:endParaRPr lang="en-US"/>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B90350-B303-4AA0-BAFF-1870F02D8B7E}" type="slidenum">
              <a:rPr lang="en-US" smtClean="0"/>
              <a:t>‹#›</a:t>
            </a:fld>
            <a:endParaRPr lang="en-US"/>
          </a:p>
        </p:txBody>
      </p:sp>
    </p:spTree>
    <p:extLst>
      <p:ext uri="{BB962C8B-B14F-4D97-AF65-F5344CB8AC3E}">
        <p14:creationId xmlns:p14="http://schemas.microsoft.com/office/powerpoint/2010/main" val="12562059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fif"/><Relationship Id="rId2" Type="http://schemas.openxmlformats.org/officeDocument/2006/relationships/image" Target="../media/image2.jfi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p:txBody>
          <a:bodyPr>
            <a:normAutofit fontScale="90000"/>
          </a:bodyPr>
          <a:lstStyle/>
          <a:p>
            <a:r>
              <a:rPr lang="lt-LT" b="0" i="0" dirty="0" smtClean="0">
                <a:solidFill>
                  <a:srgbClr val="000000"/>
                </a:solidFill>
                <a:effectLst/>
                <a:latin typeface="Roboto Condensed"/>
              </a:rPr>
              <a:t>Lengvųjų automobilių „Common </a:t>
            </a:r>
            <a:r>
              <a:rPr lang="lt-LT" b="0" i="0" dirty="0" err="1" smtClean="0">
                <a:solidFill>
                  <a:srgbClr val="000000"/>
                </a:solidFill>
                <a:effectLst/>
                <a:latin typeface="Roboto Condensed"/>
              </a:rPr>
              <a:t>rail</a:t>
            </a:r>
            <a:r>
              <a:rPr lang="lt-LT" b="0" i="0" dirty="0" smtClean="0">
                <a:solidFill>
                  <a:srgbClr val="000000"/>
                </a:solidFill>
                <a:effectLst/>
                <a:latin typeface="Roboto Condensed"/>
              </a:rPr>
              <a:t>“ sistemos</a:t>
            </a:r>
            <a:br>
              <a:rPr lang="lt-LT" b="0" i="0" dirty="0" smtClean="0">
                <a:solidFill>
                  <a:srgbClr val="000000"/>
                </a:solidFill>
                <a:effectLst/>
                <a:latin typeface="Roboto Condensed"/>
              </a:rPr>
            </a:br>
            <a:endParaRPr lang="en-US" dirty="0"/>
          </a:p>
        </p:txBody>
      </p:sp>
      <p:sp>
        <p:nvSpPr>
          <p:cNvPr id="3" name="Antrinis pavadinimas 2"/>
          <p:cNvSpPr>
            <a:spLocks noGrp="1"/>
          </p:cNvSpPr>
          <p:nvPr>
            <p:ph type="subTitle" idx="1"/>
          </p:nvPr>
        </p:nvSpPr>
        <p:spPr/>
        <p:txBody>
          <a:bodyPr>
            <a:normAutofit lnSpcReduction="10000"/>
          </a:bodyPr>
          <a:lstStyle/>
          <a:p>
            <a:r>
              <a:rPr lang="lt-LT" b="1" dirty="0"/>
              <a:t>Reikalavimai dyzelinio variklio įpurškimo sistemoms nuolat didėja. Didesni slėgiai, greitesnis valdymas ir lankstus įpurškimo savybių pritaikymas variklio darbo rėžimui paverčia dyzelinį variklį taupiu, švariu ir galingu. Todėl dyzeliniai varikliai buvo pradėti naudoti ir aukščiausios klasės automobiliuose.</a:t>
            </a:r>
            <a:endParaRPr lang="en-US" dirty="0"/>
          </a:p>
        </p:txBody>
      </p:sp>
    </p:spTree>
    <p:extLst>
      <p:ext uri="{BB962C8B-B14F-4D97-AF65-F5344CB8AC3E}">
        <p14:creationId xmlns:p14="http://schemas.microsoft.com/office/powerpoint/2010/main" val="20489786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en-US" b="1" dirty="0" err="1"/>
              <a:t>Valdymo</a:t>
            </a:r>
            <a:r>
              <a:rPr lang="en-US" b="1" dirty="0"/>
              <a:t> </a:t>
            </a:r>
            <a:r>
              <a:rPr lang="en-US" b="1" dirty="0" err="1"/>
              <a:t>sistema</a:t>
            </a:r>
            <a:endParaRPr lang="en-US" dirty="0"/>
          </a:p>
        </p:txBody>
      </p:sp>
      <p:sp>
        <p:nvSpPr>
          <p:cNvPr id="3" name="Turinio vietos rezervavimo ženklas 2"/>
          <p:cNvSpPr>
            <a:spLocks noGrp="1"/>
          </p:cNvSpPr>
          <p:nvPr>
            <p:ph idx="1"/>
          </p:nvPr>
        </p:nvSpPr>
        <p:spPr/>
        <p:txBody>
          <a:bodyPr>
            <a:normAutofit fontScale="55000" lnSpcReduction="20000"/>
          </a:bodyPr>
          <a:lstStyle/>
          <a:p>
            <a:r>
              <a:rPr lang="lt-LT" dirty="0"/>
              <a:t>Variklio valdymo blokas jutikliais matuoja akseleratoriaus pedalo padėtį bei esamus variklio ir automobilio darbo rėžimo parametrus. Jiems priklauso:</a:t>
            </a:r>
          </a:p>
          <a:p>
            <a:r>
              <a:rPr lang="lt-LT" dirty="0"/>
              <a:t>·       alkūninio veleno sūkių dažnis ir posūkio kampas;</a:t>
            </a:r>
          </a:p>
          <a:p>
            <a:r>
              <a:rPr lang="lt-LT" dirty="0"/>
              <a:t>·       slėgis degalų akumuliatoriuje;</a:t>
            </a:r>
          </a:p>
          <a:p>
            <a:r>
              <a:rPr lang="lt-LT" dirty="0"/>
              <a:t>·       pripūtimo slėgis;</a:t>
            </a:r>
          </a:p>
          <a:p>
            <a:r>
              <a:rPr lang="lt-LT" dirty="0"/>
              <a:t>·       įsiurbimo oro, aušinamo skysčio ir degalų temperatūra;</a:t>
            </a:r>
          </a:p>
          <a:p>
            <a:r>
              <a:rPr lang="lt-LT" dirty="0"/>
              <a:t>·       įsiurbto oro masė;</a:t>
            </a:r>
          </a:p>
          <a:p>
            <a:r>
              <a:rPr lang="lt-LT" dirty="0"/>
              <a:t>·       važiavimo greitis ir t.t.</a:t>
            </a:r>
          </a:p>
          <a:p>
            <a:r>
              <a:rPr lang="lt-LT" dirty="0"/>
              <a:t>Valdymo blokas įvertina įėjimo signalus ir apskaičiuoja degimo procesui sinchronišką slėgio reguliavimo vožtuvo arba dozatoriaus, purkštuvų ir kitų valdymo mechanizmų (pvz., deginių recirkuliacijos vožtuvo, turbokompresoriaus valdymo vožtuvo) valdymo signalą.</a:t>
            </a:r>
          </a:p>
          <a:p>
            <a:r>
              <a:rPr lang="lt-LT" dirty="0"/>
              <a:t>Trumpą purkštuvų įjungimo trukmę galima pasiekti optimizuotais didelio slėgio valdymo vožtuvais ir specialiu valdymu.</a:t>
            </a:r>
          </a:p>
          <a:p>
            <a:r>
              <a:rPr lang="lt-LT" dirty="0"/>
              <a:t>„Kampo-laiko“ sistema, naudodama alkūninio ir skirstymo velenų jutiklių signalus, priderina įpurškimo momentą prie variklio būsenos.</a:t>
            </a:r>
          </a:p>
          <a:p>
            <a:r>
              <a:rPr lang="lt-LT" dirty="0"/>
              <a:t>Elektroninė valdymo sistema (EDC) sudaro galimybes tiksliai dozuoti įpurškiamų degalų kiekį. Be to, EDC sudaro sąlygas kitų funkcijų panaudojimui, kurios pagerina važiavimo savybes ir komfortą.</a:t>
            </a:r>
          </a:p>
          <a:p>
            <a:endParaRPr lang="en-US" dirty="0"/>
          </a:p>
        </p:txBody>
      </p:sp>
    </p:spTree>
    <p:extLst>
      <p:ext uri="{BB962C8B-B14F-4D97-AF65-F5344CB8AC3E}">
        <p14:creationId xmlns:p14="http://schemas.microsoft.com/office/powerpoint/2010/main" val="3766568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endParaRPr lang="en-US"/>
          </a:p>
        </p:txBody>
      </p:sp>
      <p:pic>
        <p:nvPicPr>
          <p:cNvPr id="5" name="Turinio vietos rezervavimo ženklas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38199" y="2011680"/>
            <a:ext cx="10761617" cy="4167051"/>
          </a:xfrm>
        </p:spPr>
      </p:pic>
      <p:sp>
        <p:nvSpPr>
          <p:cNvPr id="4" name="Turinio vietos rezervavimo ženklas 3"/>
          <p:cNvSpPr>
            <a:spLocks noGrp="1"/>
          </p:cNvSpPr>
          <p:nvPr>
            <p:ph sz="half" idx="2"/>
          </p:nvPr>
        </p:nvSpPr>
        <p:spPr>
          <a:xfrm>
            <a:off x="10345782" y="1825625"/>
            <a:ext cx="1008017" cy="186055"/>
          </a:xfrm>
        </p:spPr>
        <p:txBody>
          <a:bodyPr>
            <a:normAutofit fontScale="25000" lnSpcReduction="20000"/>
          </a:bodyPr>
          <a:lstStyle/>
          <a:p>
            <a:endParaRPr lang="en-US" dirty="0"/>
          </a:p>
        </p:txBody>
      </p:sp>
    </p:spTree>
    <p:extLst>
      <p:ext uri="{BB962C8B-B14F-4D97-AF65-F5344CB8AC3E}">
        <p14:creationId xmlns:p14="http://schemas.microsoft.com/office/powerpoint/2010/main" val="3121876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b="1" dirty="0"/>
              <a:t>Bazinės </a:t>
            </a:r>
            <a:r>
              <a:rPr lang="lt-LT" b="1" dirty="0" smtClean="0"/>
              <a:t>funkcijos ir k</a:t>
            </a:r>
            <a:r>
              <a:rPr lang="en-US" b="1" dirty="0" err="1" smtClean="0"/>
              <a:t>oregavimo</a:t>
            </a:r>
            <a:r>
              <a:rPr lang="en-US" b="1" dirty="0" smtClean="0"/>
              <a:t> </a:t>
            </a:r>
            <a:r>
              <a:rPr lang="en-US" b="1" dirty="0" err="1"/>
              <a:t>funkcijos</a:t>
            </a:r>
            <a:endParaRPr lang="en-US" dirty="0"/>
          </a:p>
        </p:txBody>
      </p:sp>
      <p:sp>
        <p:nvSpPr>
          <p:cNvPr id="3" name="Turinio vietos rezervavimo ženklas 2"/>
          <p:cNvSpPr>
            <a:spLocks noGrp="1"/>
          </p:cNvSpPr>
          <p:nvPr>
            <p:ph idx="1"/>
          </p:nvPr>
        </p:nvSpPr>
        <p:spPr/>
        <p:txBody>
          <a:bodyPr>
            <a:normAutofit lnSpcReduction="10000"/>
          </a:bodyPr>
          <a:lstStyle/>
          <a:p>
            <a:r>
              <a:rPr lang="lt-LT" dirty="0"/>
              <a:t>Bazinės funkcijos valdo reikiamo dyzelinių degalų kiekio įpurškimą reikiamu momentu ir nustatytu slėgiu. Taip jos garantuoja ekonomišką ir tolygų dyzelinio variklio </a:t>
            </a:r>
            <a:r>
              <a:rPr lang="lt-LT" dirty="0" smtClean="0"/>
              <a:t>veikimą</a:t>
            </a:r>
          </a:p>
          <a:p>
            <a:r>
              <a:rPr lang="lt-LT" dirty="0"/>
              <a:t>Koregavimo funkcijos skirtos įpurškiamų degalų kiekiui apskaičiuoti, siekiant kompensuoti įpurškimo sistemos ir variklio toleranciją. Gali būti naudojama daug koregavimo funkcijų:</a:t>
            </a:r>
          </a:p>
          <a:p>
            <a:r>
              <a:rPr lang="lt-LT" dirty="0"/>
              <a:t>·       purkštuvų išeigos </a:t>
            </a:r>
            <a:r>
              <a:rPr lang="lt-LT" dirty="0" err="1"/>
              <a:t>išlygininimas</a:t>
            </a:r>
            <a:r>
              <a:rPr lang="lt-LT" dirty="0"/>
              <a:t>;</a:t>
            </a:r>
          </a:p>
          <a:p>
            <a:r>
              <a:rPr lang="lt-LT" dirty="0"/>
              <a:t>·       nulinio kiekio kalibravimas;</a:t>
            </a:r>
          </a:p>
          <a:p>
            <a:r>
              <a:rPr lang="lt-LT" dirty="0"/>
              <a:t>·       ciklinio kiekio išlyginimas;</a:t>
            </a:r>
          </a:p>
          <a:p>
            <a:r>
              <a:rPr lang="lt-LT" dirty="0"/>
              <a:t>·       vidutinės vertės ciklinio kiekio adaptacija.</a:t>
            </a:r>
          </a:p>
          <a:p>
            <a:endParaRPr lang="en-US" dirty="0"/>
          </a:p>
        </p:txBody>
      </p:sp>
    </p:spTree>
    <p:extLst>
      <p:ext uri="{BB962C8B-B14F-4D97-AF65-F5344CB8AC3E}">
        <p14:creationId xmlns:p14="http://schemas.microsoft.com/office/powerpoint/2010/main" val="68018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en-US" b="1" dirty="0" err="1"/>
              <a:t>Papildomos</a:t>
            </a:r>
            <a:r>
              <a:rPr lang="en-US" b="1" dirty="0"/>
              <a:t> </a:t>
            </a:r>
            <a:r>
              <a:rPr lang="en-US" b="1" dirty="0" err="1"/>
              <a:t>funkcijos</a:t>
            </a:r>
            <a:endParaRPr lang="en-US" dirty="0"/>
          </a:p>
        </p:txBody>
      </p:sp>
      <p:sp>
        <p:nvSpPr>
          <p:cNvPr id="3" name="Turinio vietos rezervavimo ženklas 2"/>
          <p:cNvSpPr>
            <a:spLocks noGrp="1"/>
          </p:cNvSpPr>
          <p:nvPr>
            <p:ph idx="1"/>
          </p:nvPr>
        </p:nvSpPr>
        <p:spPr/>
        <p:txBody>
          <a:bodyPr>
            <a:normAutofit fontScale="92500" lnSpcReduction="10000"/>
          </a:bodyPr>
          <a:lstStyle/>
          <a:p>
            <a:r>
              <a:rPr lang="lt-LT" dirty="0"/>
              <a:t>Papildomos valdymo ir reguliavimo funkcijos mažina kenksmingų medžiagų emisiją ir degalų sąnaudas bei didina saugumą ir komfortą. Pavyzdžiui:</a:t>
            </a:r>
          </a:p>
          <a:p>
            <a:r>
              <a:rPr lang="lt-LT" dirty="0"/>
              <a:t>·       deginių </a:t>
            </a:r>
            <a:r>
              <a:rPr lang="lt-LT" dirty="0" smtClean="0"/>
              <a:t>recirkuliacijos </a:t>
            </a:r>
            <a:r>
              <a:rPr lang="lt-LT" dirty="0"/>
              <a:t>reguliavimas;</a:t>
            </a:r>
          </a:p>
          <a:p>
            <a:r>
              <a:rPr lang="lt-LT" dirty="0"/>
              <a:t>·       pripūtimo slėgio reguliavimas;</a:t>
            </a:r>
          </a:p>
          <a:p>
            <a:r>
              <a:rPr lang="lt-LT" dirty="0"/>
              <a:t>·       važiavimo greičio reguliavimas;</a:t>
            </a:r>
          </a:p>
          <a:p>
            <a:r>
              <a:rPr lang="lt-LT" dirty="0"/>
              <a:t>·       elektroninė apsauga ir t. t.</a:t>
            </a:r>
          </a:p>
          <a:p>
            <a:r>
              <a:rPr lang="lt-LT" dirty="0"/>
              <a:t>EDC sistemos integravimas į bendrą variklio valdymą atveria naujas galimybes. Pvz., duomenimis apsikeičiama su pavarų dėže arba oro kondicionavimo valdymo sistema. Atliekant automobilio diagnostiką, diagnostinė sąsaja leidžia įvertinti sistemos duomenis, įrašytus į valdymo bloko atmintį.</a:t>
            </a:r>
          </a:p>
          <a:p>
            <a:endParaRPr lang="en-US" dirty="0"/>
          </a:p>
        </p:txBody>
      </p:sp>
    </p:spTree>
    <p:extLst>
      <p:ext uri="{BB962C8B-B14F-4D97-AF65-F5344CB8AC3E}">
        <p14:creationId xmlns:p14="http://schemas.microsoft.com/office/powerpoint/2010/main" val="3664860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endParaRPr lang="en-US"/>
          </a:p>
        </p:txBody>
      </p:sp>
      <p:sp>
        <p:nvSpPr>
          <p:cNvPr id="3" name="Turinio vietos rezervavimo ženklas 2"/>
          <p:cNvSpPr>
            <a:spLocks noGrp="1"/>
          </p:cNvSpPr>
          <p:nvPr>
            <p:ph idx="1"/>
          </p:nvPr>
        </p:nvSpPr>
        <p:spPr/>
        <p:txBody>
          <a:bodyPr/>
          <a:lstStyle/>
          <a:p>
            <a:r>
              <a:rPr lang="lt-LT" b="0" i="0" dirty="0" smtClean="0">
                <a:solidFill>
                  <a:srgbClr val="000000"/>
                </a:solidFill>
                <a:effectLst/>
                <a:latin typeface="Roboto"/>
              </a:rPr>
              <a:t>Viena labiausiai ištobulintų įpurškimo sistemų yra akumuliatorinė įpurškimo sistema „Common </a:t>
            </a:r>
            <a:r>
              <a:rPr lang="lt-LT" b="0" i="0" dirty="0" err="1" smtClean="0">
                <a:solidFill>
                  <a:srgbClr val="000000"/>
                </a:solidFill>
                <a:effectLst/>
                <a:latin typeface="Roboto"/>
              </a:rPr>
              <a:t>rail</a:t>
            </a:r>
            <a:r>
              <a:rPr lang="lt-LT" b="0" i="0" dirty="0" smtClean="0">
                <a:solidFill>
                  <a:srgbClr val="000000"/>
                </a:solidFill>
                <a:effectLst/>
                <a:latin typeface="Roboto"/>
              </a:rPr>
              <a:t>“ (CR). Pagrindinis „Common </a:t>
            </a:r>
            <a:r>
              <a:rPr lang="lt-LT" b="0" i="0" dirty="0" err="1" smtClean="0">
                <a:solidFill>
                  <a:srgbClr val="000000"/>
                </a:solidFill>
                <a:effectLst/>
                <a:latin typeface="Roboto"/>
              </a:rPr>
              <a:t>rail</a:t>
            </a:r>
            <a:r>
              <a:rPr lang="lt-LT" b="0" i="0" dirty="0" smtClean="0">
                <a:solidFill>
                  <a:srgbClr val="000000"/>
                </a:solidFill>
                <a:effectLst/>
                <a:latin typeface="Roboto"/>
              </a:rPr>
              <a:t>“ sistemos privalumas – didelės įpurškimo slėgio ir įpurškimo momento pasirinkimo galimybės. Tai pasiekiama atskiriant slėgio sukūrimą (didelio slėgio siurblys) ir įpurškimą (purkštuvai). Slėgio akumuliatoriumi tarnauja skirstymo vamzdis (</a:t>
            </a:r>
            <a:r>
              <a:rPr lang="lt-LT" b="0" i="0" dirty="0" err="1" smtClean="0">
                <a:solidFill>
                  <a:srgbClr val="000000"/>
                </a:solidFill>
                <a:effectLst/>
                <a:latin typeface="Roboto"/>
              </a:rPr>
              <a:t>angl.k</a:t>
            </a:r>
            <a:r>
              <a:rPr lang="lt-LT" b="0" i="0" dirty="0" smtClean="0">
                <a:solidFill>
                  <a:srgbClr val="000000"/>
                </a:solidFill>
                <a:effectLst/>
                <a:latin typeface="Roboto"/>
              </a:rPr>
              <a:t>. – </a:t>
            </a:r>
            <a:r>
              <a:rPr lang="lt-LT" b="0" i="0" dirty="0" err="1" smtClean="0">
                <a:solidFill>
                  <a:srgbClr val="000000"/>
                </a:solidFill>
                <a:effectLst/>
                <a:latin typeface="Roboto"/>
              </a:rPr>
              <a:t>rail</a:t>
            </a:r>
            <a:r>
              <a:rPr lang="lt-LT" b="0" i="0" dirty="0" smtClean="0">
                <a:solidFill>
                  <a:srgbClr val="000000"/>
                </a:solidFill>
                <a:effectLst/>
                <a:latin typeface="Roboto"/>
              </a:rPr>
              <a:t>).</a:t>
            </a:r>
            <a:endParaRPr lang="en-US" dirty="0"/>
          </a:p>
        </p:txBody>
      </p:sp>
    </p:spTree>
    <p:extLst>
      <p:ext uri="{BB962C8B-B14F-4D97-AF65-F5344CB8AC3E}">
        <p14:creationId xmlns:p14="http://schemas.microsoft.com/office/powerpoint/2010/main" val="34032843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en-US" b="1" dirty="0" err="1"/>
              <a:t>Naudojimo</a:t>
            </a:r>
            <a:r>
              <a:rPr lang="en-US" b="1" dirty="0"/>
              <a:t> </a:t>
            </a:r>
            <a:r>
              <a:rPr lang="en-US" b="1" dirty="0" err="1"/>
              <a:t>sritys</a:t>
            </a:r>
            <a:r>
              <a:rPr lang="en-US" b="1" dirty="0"/>
              <a:t>:</a:t>
            </a:r>
            <a:endParaRPr lang="en-US" dirty="0"/>
          </a:p>
        </p:txBody>
      </p:sp>
      <p:sp>
        <p:nvSpPr>
          <p:cNvPr id="3" name="Turinio vietos rezervavimo ženklas 2"/>
          <p:cNvSpPr>
            <a:spLocks noGrp="1"/>
          </p:cNvSpPr>
          <p:nvPr>
            <p:ph idx="1"/>
          </p:nvPr>
        </p:nvSpPr>
        <p:spPr/>
        <p:txBody>
          <a:bodyPr>
            <a:normAutofit fontScale="62500" lnSpcReduction="20000"/>
          </a:bodyPr>
          <a:lstStyle/>
          <a:p>
            <a:r>
              <a:rPr lang="lt-LT" dirty="0"/>
              <a:t>Tiesioginio įpurškimo dyzeliniams varikliams skirta „Common </a:t>
            </a:r>
            <a:r>
              <a:rPr lang="lt-LT" dirty="0" err="1"/>
              <a:t>rail</a:t>
            </a:r>
            <a:r>
              <a:rPr lang="lt-LT" dirty="0"/>
              <a:t>“ sistema naudojama šiuose automobiliuose:</a:t>
            </a:r>
          </a:p>
          <a:p>
            <a:r>
              <a:rPr lang="lt-LT" dirty="0"/>
              <a:t>·       nuo lengvųjų automobilių su labai ekonomiškais trijų cilindrų 0,6 l darbo tūrio, 30 kW (41 AG) galios ir 100 Nm sukimo momento trijų cilindrų varikliais iki </a:t>
            </a:r>
            <a:r>
              <a:rPr lang="lt-LT" dirty="0" err="1"/>
              <a:t>aukšciausios</a:t>
            </a:r>
            <a:r>
              <a:rPr lang="lt-LT" dirty="0"/>
              <a:t> klasės automobilių su 6.0 l darbo tūrio, 368 kW (500 AG) galios ir 1000 Nm sukimo momento 12 cilindrų varikliais;</a:t>
            </a:r>
          </a:p>
          <a:p>
            <a:r>
              <a:rPr lang="lt-LT" dirty="0"/>
              <a:t>·       mažuose sunkvežimiuose su 30 kW/cilindro galios varikliais;</a:t>
            </a:r>
          </a:p>
          <a:p>
            <a:r>
              <a:rPr lang="lt-LT" dirty="0"/>
              <a:t>·       didelių sunkvežimių, lokomotyvų ir laivų iki 200 kW/cilindrų galios varikliams.</a:t>
            </a:r>
          </a:p>
          <a:p>
            <a:r>
              <a:rPr lang="lt-LT" dirty="0"/>
              <a:t>„Common </a:t>
            </a:r>
            <a:r>
              <a:rPr lang="lt-LT" dirty="0" err="1"/>
              <a:t>rail</a:t>
            </a:r>
            <a:r>
              <a:rPr lang="lt-LT" dirty="0"/>
              <a:t>“ sistema labai lanksčiai pritaiko įpurškimo procesą variklyje.</a:t>
            </a:r>
          </a:p>
          <a:p>
            <a:r>
              <a:rPr lang="lt-LT" dirty="0"/>
              <a:t>Tai pasiekiama šiomis </a:t>
            </a:r>
            <a:r>
              <a:rPr lang="lt-LT" dirty="0" err="1"/>
              <a:t>savybemis</a:t>
            </a:r>
            <a:r>
              <a:rPr lang="lt-LT" dirty="0"/>
              <a:t>:</a:t>
            </a:r>
          </a:p>
          <a:p>
            <a:r>
              <a:rPr lang="lt-LT" dirty="0"/>
              <a:t>·       dideliu – iki 2500 bar – įpurškimo slėgiu;</a:t>
            </a:r>
          </a:p>
          <a:p>
            <a:r>
              <a:rPr lang="lt-LT" dirty="0"/>
              <a:t>·       prie darbo rėžimo priderintu įpurškimo slėgiu (200-2500 bar);</a:t>
            </a:r>
          </a:p>
          <a:p>
            <a:r>
              <a:rPr lang="lt-LT" dirty="0"/>
              <a:t>·       keičiama įpurškimo pradžia;</a:t>
            </a:r>
          </a:p>
          <a:p>
            <a:r>
              <a:rPr lang="lt-LT" dirty="0"/>
              <a:t>·       kelių pagalbinių ir papildomų įpurškimų (galimi patys vėliausi papildomi įpurškimai) galimybe.</a:t>
            </a:r>
          </a:p>
          <a:p>
            <a:r>
              <a:rPr lang="lt-LT" dirty="0"/>
              <a:t>Tokiu būdu, „Common </a:t>
            </a:r>
            <a:r>
              <a:rPr lang="lt-LT" dirty="0" err="1"/>
              <a:t>rail</a:t>
            </a:r>
            <a:r>
              <a:rPr lang="lt-LT" dirty="0"/>
              <a:t>“ sistema prisideda prie dyzelinio variklio lyginamosios galios didinimo, degalų sąnaudų, triukšmo ir kenksmingų medžiagų emisijos mažinimo.</a:t>
            </a:r>
          </a:p>
          <a:p>
            <a:endParaRPr lang="en-US" dirty="0"/>
          </a:p>
        </p:txBody>
      </p:sp>
    </p:spTree>
    <p:extLst>
      <p:ext uri="{BB962C8B-B14F-4D97-AF65-F5344CB8AC3E}">
        <p14:creationId xmlns:p14="http://schemas.microsoft.com/office/powerpoint/2010/main" val="7586686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en-US" b="1" dirty="0" err="1"/>
              <a:t>Sandara</a:t>
            </a:r>
            <a:endParaRPr lang="en-US" dirty="0"/>
          </a:p>
        </p:txBody>
      </p:sp>
      <p:sp>
        <p:nvSpPr>
          <p:cNvPr id="3" name="Turinio vietos rezervavimo ženklas 2"/>
          <p:cNvSpPr>
            <a:spLocks noGrp="1"/>
          </p:cNvSpPr>
          <p:nvPr>
            <p:ph idx="1"/>
          </p:nvPr>
        </p:nvSpPr>
        <p:spPr/>
        <p:txBody>
          <a:bodyPr>
            <a:normAutofit fontScale="77500" lnSpcReduction="20000"/>
          </a:bodyPr>
          <a:lstStyle/>
          <a:p>
            <a:r>
              <a:rPr lang="lt-LT" dirty="0"/>
              <a:t>„Common </a:t>
            </a:r>
            <a:r>
              <a:rPr lang="lt-LT" dirty="0" err="1"/>
              <a:t>rail</a:t>
            </a:r>
            <a:r>
              <a:rPr lang="lt-LT" dirty="0"/>
              <a:t>“ sistemą sudaro šie komponentai:</a:t>
            </a:r>
          </a:p>
          <a:p>
            <a:r>
              <a:rPr lang="lt-LT" dirty="0"/>
              <a:t>·       mažo slėgio dalis su degalų tiekimo komponentais;</a:t>
            </a:r>
          </a:p>
          <a:p>
            <a:r>
              <a:rPr lang="lt-LT" dirty="0"/>
              <a:t>·       didelio slėgio dalis su didelio slėgio siurbliu, degalų akumuliatoriumi, purkštuvais ir didelio slėgio degalų vamzdeliais;</a:t>
            </a:r>
          </a:p>
          <a:p>
            <a:r>
              <a:rPr lang="lt-LT" dirty="0"/>
              <a:t>·       elektroninė valdymo sistema (EDC) su jutikliais, valdymo bloku ir vykdymo mechanizmais.</a:t>
            </a:r>
          </a:p>
          <a:p>
            <a:r>
              <a:rPr lang="lt-LT" dirty="0"/>
              <a:t>„Common </a:t>
            </a:r>
            <a:r>
              <a:rPr lang="lt-LT" dirty="0" err="1"/>
              <a:t>rail</a:t>
            </a:r>
            <a:r>
              <a:rPr lang="lt-LT" dirty="0"/>
              <a:t>“ sistemoje svarbiausi komponentai yra purkštuvai. Juose įstatytas greitaeigis vožtuvas (elektromagnetinis arba pjezoelektrinis), kuris atidaro arba uždaro purkštuvą. Tokiu būdu įpurškimo procesą galima valdyti atskirai kiekviename cilindre.</a:t>
            </a:r>
          </a:p>
          <a:p>
            <a:r>
              <a:rPr lang="lt-LT" dirty="0"/>
              <a:t>Purkštuvai prijungiami prie bendro degalų akumuliatoriaus. Iš čia ir kilo pavadinimas „Common </a:t>
            </a:r>
            <a:r>
              <a:rPr lang="lt-LT" dirty="0" err="1"/>
              <a:t>rail</a:t>
            </a:r>
            <a:r>
              <a:rPr lang="lt-LT" dirty="0"/>
              <a:t>“ (angl. – bendras vamzdelis).</a:t>
            </a:r>
          </a:p>
          <a:p>
            <a:r>
              <a:rPr lang="lt-LT" dirty="0"/>
              <a:t>„Common </a:t>
            </a:r>
            <a:r>
              <a:rPr lang="lt-LT" dirty="0" err="1"/>
              <a:t>rail</a:t>
            </a:r>
            <a:r>
              <a:rPr lang="lt-LT" dirty="0"/>
              <a:t>“ sistema slėgį gali nustatyti pagal darbo rėžimą. Slėgis nustatomas slėgio reguliavimo vožtuvu arba dozatoriumi.</a:t>
            </a:r>
          </a:p>
          <a:p>
            <a:endParaRPr lang="en-US" dirty="0"/>
          </a:p>
        </p:txBody>
      </p:sp>
    </p:spTree>
    <p:extLst>
      <p:ext uri="{BB962C8B-B14F-4D97-AF65-F5344CB8AC3E}">
        <p14:creationId xmlns:p14="http://schemas.microsoft.com/office/powerpoint/2010/main" val="32763847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875211"/>
          </a:xfrm>
        </p:spPr>
        <p:txBody>
          <a:bodyPr/>
          <a:lstStyle/>
          <a:p>
            <a:r>
              <a:rPr lang="en-US" b="1" dirty="0" err="1"/>
              <a:t>Veikimo</a:t>
            </a:r>
            <a:r>
              <a:rPr lang="en-US" b="1" dirty="0"/>
              <a:t> </a:t>
            </a:r>
            <a:r>
              <a:rPr lang="en-US" b="1" dirty="0" err="1"/>
              <a:t>principas</a:t>
            </a:r>
            <a:endParaRPr lang="en-US" dirty="0"/>
          </a:p>
        </p:txBody>
      </p:sp>
      <p:pic>
        <p:nvPicPr>
          <p:cNvPr id="5" name="Paveikslėlio vietos rezervavimo ženklas 4"/>
          <p:cNvPicPr>
            <a:picLocks noGrp="1" noChangeAspect="1"/>
          </p:cNvPicPr>
          <p:nvPr>
            <p:ph type="pic" idx="1"/>
          </p:nvPr>
        </p:nvPicPr>
        <p:blipFill>
          <a:blip r:embed="rId2">
            <a:extLst>
              <a:ext uri="{28A0092B-C50C-407E-A947-70E740481C1C}">
                <a14:useLocalDpi xmlns:a14="http://schemas.microsoft.com/office/drawing/2010/main" val="0"/>
              </a:ext>
            </a:extLst>
          </a:blip>
          <a:srcRect l="3175" r="3175"/>
          <a:stretch>
            <a:fillRect/>
          </a:stretch>
        </p:blipFill>
        <p:spPr/>
      </p:pic>
      <p:sp>
        <p:nvSpPr>
          <p:cNvPr id="3" name="Turinio vietos rezervavimo ženklas 2"/>
          <p:cNvSpPr>
            <a:spLocks noGrp="1"/>
          </p:cNvSpPr>
          <p:nvPr>
            <p:ph type="body" sz="half" idx="2"/>
          </p:nvPr>
        </p:nvSpPr>
        <p:spPr/>
        <p:txBody>
          <a:bodyPr>
            <a:normAutofit/>
          </a:bodyPr>
          <a:lstStyle/>
          <a:p>
            <a:r>
              <a:rPr lang="lt-LT" sz="2000" dirty="0"/>
              <a:t>Akumuliatorinėje „Common </a:t>
            </a:r>
            <a:r>
              <a:rPr lang="lt-LT" sz="2000" dirty="0" err="1"/>
              <a:t>rail</a:t>
            </a:r>
            <a:r>
              <a:rPr lang="lt-LT" sz="2000" dirty="0"/>
              <a:t>“ įpurškimo sistemoje slėgio sukūrimas yra atskirtas nuo įpurškimo. Įpurškimo slėgis sukuriamas nepriklausomai nuo variklio sūkių dažnio ir įpurškiamų degalų kiekio. Elektroninė valdymo sistema (EDC) valdo atskirus komponentus.</a:t>
            </a:r>
            <a:endParaRPr lang="en-US" sz="2000" dirty="0"/>
          </a:p>
        </p:txBody>
      </p:sp>
    </p:spTree>
    <p:extLst>
      <p:ext uri="{BB962C8B-B14F-4D97-AF65-F5344CB8AC3E}">
        <p14:creationId xmlns:p14="http://schemas.microsoft.com/office/powerpoint/2010/main" val="3737307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b="1" dirty="0"/>
              <a:t>Slėgio sukūrimas</a:t>
            </a:r>
            <a:endParaRPr lang="en-US" dirty="0"/>
          </a:p>
        </p:txBody>
      </p:sp>
      <p:sp>
        <p:nvSpPr>
          <p:cNvPr id="3" name="Turinio vietos rezervavimo ženklas 2"/>
          <p:cNvSpPr>
            <a:spLocks noGrp="1"/>
          </p:cNvSpPr>
          <p:nvPr>
            <p:ph idx="1"/>
          </p:nvPr>
        </p:nvSpPr>
        <p:spPr/>
        <p:txBody>
          <a:bodyPr>
            <a:normAutofit lnSpcReduction="10000"/>
          </a:bodyPr>
          <a:lstStyle/>
          <a:p>
            <a:r>
              <a:rPr lang="lt-LT" dirty="0"/>
              <a:t>Slėgio sukūrimas ir įpurškimas atskiriami degalų akumuliatoriumi. Suslėgti ir įpurškimui paruošti degalai kaupiami akumuliatoriuje.</a:t>
            </a:r>
          </a:p>
          <a:p>
            <a:r>
              <a:rPr lang="lt-LT" dirty="0"/>
              <a:t>Variklio sukamas, nenutrūkstamai veikiantis didelio slėgio siurblys sukuria norimą įpurškimo slėgį. Jis išlaiko akumuliatoriuje reikiamą slėgį, nepriklausomai nuo variklio sūkių dažnio ir įpurškiamų degalų kiekio. Dėl beveik tolygaus tiekimo, didelio slėgio siurblys gali būti mažesnis. Jam reikalingo sukimo momento svyravimų pikai yra mažesni negu tradicinėse įpurškimo sistemose. Tai ženkliai sumažina siurblio pavaros apkrovą.</a:t>
            </a:r>
          </a:p>
          <a:p>
            <a:r>
              <a:rPr lang="lt-LT" dirty="0"/>
              <a:t>Didelio slėgio siurbliai yra </a:t>
            </a:r>
            <a:r>
              <a:rPr lang="lt-LT" dirty="0" err="1"/>
              <a:t>radialiniai</a:t>
            </a:r>
            <a:r>
              <a:rPr lang="lt-LT" dirty="0"/>
              <a:t> plunžeriniai siurbliai. Sunkvežimiams naudojami ir sekciniai siurbliai.</a:t>
            </a:r>
          </a:p>
          <a:p>
            <a:endParaRPr lang="en-US" dirty="0"/>
          </a:p>
        </p:txBody>
      </p:sp>
    </p:spTree>
    <p:extLst>
      <p:ext uri="{BB962C8B-B14F-4D97-AF65-F5344CB8AC3E}">
        <p14:creationId xmlns:p14="http://schemas.microsoft.com/office/powerpoint/2010/main" val="4036441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a:t>Didelio slėgio siurbliai</a:t>
            </a:r>
            <a:endParaRPr lang="en-US" dirty="0"/>
          </a:p>
        </p:txBody>
      </p:sp>
      <p:pic>
        <p:nvPicPr>
          <p:cNvPr id="5" name="Turinio vietos rezervavimo ženklas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979714" y="2237400"/>
            <a:ext cx="4728755" cy="3275126"/>
          </a:xfrm>
        </p:spPr>
      </p:pic>
      <p:pic>
        <p:nvPicPr>
          <p:cNvPr id="6" name="Turinio vietos rezervavimo ženklas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286487" y="1828800"/>
            <a:ext cx="3464243" cy="3683725"/>
          </a:xfrm>
        </p:spPr>
      </p:pic>
    </p:spTree>
    <p:extLst>
      <p:ext uri="{BB962C8B-B14F-4D97-AF65-F5344CB8AC3E}">
        <p14:creationId xmlns:p14="http://schemas.microsoft.com/office/powerpoint/2010/main" val="2661771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b="1" dirty="0"/>
              <a:t>Slėgio reguliavimas</a:t>
            </a:r>
            <a:endParaRPr lang="en-US" dirty="0"/>
          </a:p>
        </p:txBody>
      </p:sp>
      <p:sp>
        <p:nvSpPr>
          <p:cNvPr id="3" name="Turinio vietos rezervavimo ženklas 2"/>
          <p:cNvSpPr>
            <a:spLocks noGrp="1"/>
          </p:cNvSpPr>
          <p:nvPr>
            <p:ph idx="1"/>
          </p:nvPr>
        </p:nvSpPr>
        <p:spPr/>
        <p:txBody>
          <a:bodyPr>
            <a:normAutofit fontScale="62500" lnSpcReduction="20000"/>
          </a:bodyPr>
          <a:lstStyle/>
          <a:p>
            <a:r>
              <a:rPr lang="lt-LT" dirty="0"/>
              <a:t>Skirtingose sistemose naudojami skirtingi slėgio reguliavimo būdai.</a:t>
            </a:r>
          </a:p>
          <a:p>
            <a:r>
              <a:rPr lang="lt-LT" dirty="0"/>
              <a:t>Lengvųjų automobilių sistemų akumuliatoriuje norimas slėgis reguliuojamas didelio slėgio pusėje slėgio reguliavimo vožtuvu. Įpurškimui nereikalingi degalai pro slėgio reguliavimo vožtuvą teka atgal į mažo slėgio kontūrą. Šiuo reguliavimu galima greitai priderinti slėgį akumuliatoriuje, kintant darbo rėžimui (pvz., keičiantis apkrovai).</a:t>
            </a:r>
          </a:p>
          <a:p>
            <a:r>
              <a:rPr lang="lt-LT" dirty="0"/>
              <a:t>Reguliavimas slėgio pusėje buvo naudojamas pirmos kartos „Common </a:t>
            </a:r>
            <a:r>
              <a:rPr lang="lt-LT" dirty="0" err="1"/>
              <a:t>rail</a:t>
            </a:r>
            <a:r>
              <a:rPr lang="lt-LT" dirty="0"/>
              <a:t>“ sistemose. Slėgio reguliavimo vožtuvas dažniausiai tvirtinamas prie akumuliatoriaus, kitais atvejais – tiesiai prie didelio slėgio siurblio.</a:t>
            </a:r>
          </a:p>
          <a:p>
            <a:r>
              <a:rPr lang="lt-LT" dirty="0"/>
              <a:t>Kita galimybė reguliuoti slėgį akumuliatoriuje – kiekio reguliavimas siurblio pusėje. Prie didelio slėgio siurblio pritvirtintas dozatorius reguliuoja tiekiamų degalų kiekį, todėl siurblys į akumuliatorių tiekia tiksliai tiek degalų, kiek jų reikia sistemos reikalaujamam slėgiui sudaryti. Atsiradus gedimui, slėgio ribojimo vožtuvas neleidžia labai padidėti slėgiui akumuliatoriuje.</a:t>
            </a:r>
          </a:p>
          <a:p>
            <a:r>
              <a:rPr lang="lt-LT" dirty="0"/>
              <a:t>Reguliuojant kiekį siurbimo pusėje, gaunamas mažesnis suslėgtų degalų kiekis ir mažesnė siurblio galia. Tai sumažina degalų sąnaudas. Be to, atgal į baką grįžtančių degalų temperatūra yra mažesnė, negu reguliavimą atliekant didelio slėgio pusėje.</a:t>
            </a:r>
          </a:p>
          <a:p>
            <a:r>
              <a:rPr lang="lt-LT" dirty="0"/>
              <a:t>Dviejų reguliatorių sistemos siurbimo pusėje naudojamas slėgio reguliavimas dozatoriumi, o didelio slėgio pusėje – slėgio reguliavimo vožtuvu. Ši sistema sujungia abiejų reguliavimo metodų </a:t>
            </a:r>
            <a:r>
              <a:rPr lang="lt-LT" dirty="0" err="1"/>
              <a:t>privalumus</a:t>
            </a:r>
            <a:r>
              <a:rPr lang="lt-LT" dirty="0"/>
              <a:t>.</a:t>
            </a:r>
          </a:p>
          <a:p>
            <a:endParaRPr lang="en-US" dirty="0"/>
          </a:p>
        </p:txBody>
      </p:sp>
    </p:spTree>
    <p:extLst>
      <p:ext uri="{BB962C8B-B14F-4D97-AF65-F5344CB8AC3E}">
        <p14:creationId xmlns:p14="http://schemas.microsoft.com/office/powerpoint/2010/main" val="3594403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en-US" b="1" dirty="0" err="1"/>
              <a:t>Įpurškimas</a:t>
            </a:r>
            <a:endParaRPr lang="en-US" dirty="0"/>
          </a:p>
        </p:txBody>
      </p:sp>
      <p:pic>
        <p:nvPicPr>
          <p:cNvPr id="5" name="Paveikslėlio vietos rezervavimo ženklas 4"/>
          <p:cNvPicPr>
            <a:picLocks noGrp="1" noChangeAspect="1"/>
          </p:cNvPicPr>
          <p:nvPr>
            <p:ph type="pic" idx="1"/>
          </p:nvPr>
        </p:nvPicPr>
        <p:blipFill>
          <a:blip r:embed="rId2">
            <a:extLst>
              <a:ext uri="{28A0092B-C50C-407E-A947-70E740481C1C}">
                <a14:useLocalDpi xmlns:a14="http://schemas.microsoft.com/office/drawing/2010/main" val="0"/>
              </a:ext>
            </a:extLst>
          </a:blip>
          <a:srcRect t="255" b="255"/>
          <a:stretch>
            <a:fillRect/>
          </a:stretch>
        </p:blipFill>
        <p:spPr/>
      </p:pic>
      <p:sp>
        <p:nvSpPr>
          <p:cNvPr id="3" name="Turinio vietos rezervavimo ženklas 2"/>
          <p:cNvSpPr>
            <a:spLocks noGrp="1"/>
          </p:cNvSpPr>
          <p:nvPr>
            <p:ph type="body" sz="half" idx="2"/>
          </p:nvPr>
        </p:nvSpPr>
        <p:spPr/>
        <p:txBody>
          <a:bodyPr>
            <a:noAutofit/>
          </a:bodyPr>
          <a:lstStyle/>
          <a:p>
            <a:r>
              <a:rPr lang="lt-LT" sz="2000" dirty="0"/>
              <a:t>Purkštuvai purškia degalus tiesiai į variklio degimo kameras. Degalai jiems tiekiami iš akumuliatoriaus trumpais didelio slėgio vamzdeliais. Variklio valdymo blokas valdo į purkštuvą integruotą vožtuvą, kuris atidaro ir uždaro purkštuką. Įpurkštų degalų kiekis priklauso nuo purkštuvo atidarymo trukmės ir sistemos slėgio. Kai slėgis pastovus, jis būna proporcingas valdymo vožtuvo įjungimo trukmei, todėl nepriklauso nuo variklio ar siurblio sūkių dažnio.</a:t>
            </a:r>
            <a:endParaRPr lang="en-US" sz="2000" dirty="0"/>
          </a:p>
        </p:txBody>
      </p:sp>
    </p:spTree>
    <p:extLst>
      <p:ext uri="{BB962C8B-B14F-4D97-AF65-F5344CB8AC3E}">
        <p14:creationId xmlns:p14="http://schemas.microsoft.com/office/powerpoint/2010/main" val="3015221749"/>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640</Words>
  <Application>Microsoft Office PowerPoint</Application>
  <PresentationFormat>Plačiaekranė</PresentationFormat>
  <Paragraphs>65</Paragraphs>
  <Slides>13</Slides>
  <Notes>0</Notes>
  <HiddenSlides>0</HiddenSlides>
  <MMClips>0</MMClips>
  <ScaleCrop>false</ScaleCrop>
  <HeadingPairs>
    <vt:vector size="6" baseType="variant">
      <vt:variant>
        <vt:lpstr>Naudojami šriftai</vt:lpstr>
      </vt:variant>
      <vt:variant>
        <vt:i4>5</vt:i4>
      </vt:variant>
      <vt:variant>
        <vt:lpstr>Tema</vt:lpstr>
      </vt:variant>
      <vt:variant>
        <vt:i4>1</vt:i4>
      </vt:variant>
      <vt:variant>
        <vt:lpstr>Skaidrių pavadinimai</vt:lpstr>
      </vt:variant>
      <vt:variant>
        <vt:i4>13</vt:i4>
      </vt:variant>
    </vt:vector>
  </HeadingPairs>
  <TitlesOfParts>
    <vt:vector size="19" baseType="lpstr">
      <vt:lpstr>Arial</vt:lpstr>
      <vt:lpstr>Calibri</vt:lpstr>
      <vt:lpstr>Calibri Light</vt:lpstr>
      <vt:lpstr>Roboto</vt:lpstr>
      <vt:lpstr>Roboto Condensed</vt:lpstr>
      <vt:lpstr>„Office“ tema</vt:lpstr>
      <vt:lpstr>Lengvųjų automobilių „Common rail“ sistemos </vt:lpstr>
      <vt:lpstr>„PowerPoint“ pateiktis</vt:lpstr>
      <vt:lpstr>Naudojimo sritys:</vt:lpstr>
      <vt:lpstr>Sandara</vt:lpstr>
      <vt:lpstr>Veikimo principas</vt:lpstr>
      <vt:lpstr>Slėgio sukūrimas</vt:lpstr>
      <vt:lpstr>Didelio slėgio siurbliai</vt:lpstr>
      <vt:lpstr>Slėgio reguliavimas</vt:lpstr>
      <vt:lpstr>Įpurškimas</vt:lpstr>
      <vt:lpstr>Valdymo sistema</vt:lpstr>
      <vt:lpstr>„PowerPoint“ pateiktis</vt:lpstr>
      <vt:lpstr>Bazinės funkcijos ir koregavimo funkcijos</vt:lpstr>
      <vt:lpstr>Papildomos funkcijos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Lengvųjų automobilių „Common rail“ sistemos</dc:title>
  <dc:creator>rtvzum@gmail.com</dc:creator>
  <cp:lastModifiedBy>rtvzum@gmail.com</cp:lastModifiedBy>
  <cp:revision>3</cp:revision>
  <dcterms:created xsi:type="dcterms:W3CDTF">2021-02-09T06:59:27Z</dcterms:created>
  <dcterms:modified xsi:type="dcterms:W3CDTF">2021-02-09T07:19:30Z</dcterms:modified>
</cp:coreProperties>
</file>